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  <p:sldMasterId id="2147483716" r:id="rId5"/>
  </p:sldMasterIdLst>
  <p:notesMasterIdLst>
    <p:notesMasterId r:id="rId24"/>
  </p:notesMasterIdLst>
  <p:sldIdLst>
    <p:sldId id="852" r:id="rId6"/>
    <p:sldId id="853" r:id="rId7"/>
    <p:sldId id="856" r:id="rId8"/>
    <p:sldId id="857" r:id="rId9"/>
    <p:sldId id="864" r:id="rId10"/>
    <p:sldId id="867" r:id="rId11"/>
    <p:sldId id="858" r:id="rId12"/>
    <p:sldId id="868" r:id="rId13"/>
    <p:sldId id="865" r:id="rId14"/>
    <p:sldId id="866" r:id="rId15"/>
    <p:sldId id="854" r:id="rId16"/>
    <p:sldId id="862" r:id="rId17"/>
    <p:sldId id="863" r:id="rId18"/>
    <p:sldId id="869" r:id="rId19"/>
    <p:sldId id="859" r:id="rId20"/>
    <p:sldId id="860" r:id="rId21"/>
    <p:sldId id="861" r:id="rId22"/>
    <p:sldId id="83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3761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6C2A78-3E70-442D-BD65-F1CB8C854497}" v="38" dt="2023-11-21T06:11:27.4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es De Ponte" userId="6dde738f-6aa6-42e8-a613-57ef6f1e1788" providerId="ADAL" clId="{3F6C2A78-3E70-442D-BD65-F1CB8C854497}"/>
    <pc:docChg chg="undo custSel addSld delSld modSld sldOrd">
      <pc:chgData name="Jules De Ponte" userId="6dde738f-6aa6-42e8-a613-57ef6f1e1788" providerId="ADAL" clId="{3F6C2A78-3E70-442D-BD65-F1CB8C854497}" dt="2023-11-21T08:13:48.519" v="5079" actId="1076"/>
      <pc:docMkLst>
        <pc:docMk/>
      </pc:docMkLst>
      <pc:sldChg chg="modSp mod">
        <pc:chgData name="Jules De Ponte" userId="6dde738f-6aa6-42e8-a613-57ef6f1e1788" providerId="ADAL" clId="{3F6C2A78-3E70-442D-BD65-F1CB8C854497}" dt="2023-11-20T11:52:41.855" v="23" actId="20577"/>
        <pc:sldMkLst>
          <pc:docMk/>
          <pc:sldMk cId="779705696" sldId="852"/>
        </pc:sldMkLst>
        <pc:spChg chg="mod">
          <ac:chgData name="Jules De Ponte" userId="6dde738f-6aa6-42e8-a613-57ef6f1e1788" providerId="ADAL" clId="{3F6C2A78-3E70-442D-BD65-F1CB8C854497}" dt="2023-11-20T11:52:41.855" v="23" actId="20577"/>
          <ac:spMkLst>
            <pc:docMk/>
            <pc:sldMk cId="779705696" sldId="852"/>
            <ac:spMk id="2" creationId="{40337A27-9186-155C-A82E-DAC029D86D89}"/>
          </ac:spMkLst>
        </pc:spChg>
      </pc:sldChg>
      <pc:sldChg chg="new del">
        <pc:chgData name="Jules De Ponte" userId="6dde738f-6aa6-42e8-a613-57ef6f1e1788" providerId="ADAL" clId="{3F6C2A78-3E70-442D-BD65-F1CB8C854497}" dt="2023-11-20T11:53:36.516" v="31" actId="47"/>
        <pc:sldMkLst>
          <pc:docMk/>
          <pc:sldMk cId="90051663" sldId="853"/>
        </pc:sldMkLst>
      </pc:sldChg>
      <pc:sldChg chg="new del ord">
        <pc:chgData name="Jules De Ponte" userId="6dde738f-6aa6-42e8-a613-57ef6f1e1788" providerId="ADAL" clId="{3F6C2A78-3E70-442D-BD65-F1CB8C854497}" dt="2023-11-20T11:53:22.497" v="29" actId="47"/>
        <pc:sldMkLst>
          <pc:docMk/>
          <pc:sldMk cId="1965962720" sldId="853"/>
        </pc:sldMkLst>
      </pc:sldChg>
      <pc:sldChg chg="new del">
        <pc:chgData name="Jules De Ponte" userId="6dde738f-6aa6-42e8-a613-57ef6f1e1788" providerId="ADAL" clId="{3F6C2A78-3E70-442D-BD65-F1CB8C854497}" dt="2023-11-20T11:52:57.208" v="25" actId="47"/>
        <pc:sldMkLst>
          <pc:docMk/>
          <pc:sldMk cId="2911080277" sldId="853"/>
        </pc:sldMkLst>
      </pc:sldChg>
      <pc:sldChg chg="modSp new mod ord">
        <pc:chgData name="Jules De Ponte" userId="6dde738f-6aa6-42e8-a613-57ef6f1e1788" providerId="ADAL" clId="{3F6C2A78-3E70-442D-BD65-F1CB8C854497}" dt="2023-11-21T08:13:48.519" v="5079" actId="1076"/>
        <pc:sldMkLst>
          <pc:docMk/>
          <pc:sldMk cId="3411546334" sldId="853"/>
        </pc:sldMkLst>
        <pc:spChg chg="mod">
          <ac:chgData name="Jules De Ponte" userId="6dde738f-6aa6-42e8-a613-57ef6f1e1788" providerId="ADAL" clId="{3F6C2A78-3E70-442D-BD65-F1CB8C854497}" dt="2023-11-20T11:53:52.549" v="62" actId="20577"/>
          <ac:spMkLst>
            <pc:docMk/>
            <pc:sldMk cId="3411546334" sldId="853"/>
            <ac:spMk id="2" creationId="{8BD9DD04-3882-43FE-81AD-10C30601BC86}"/>
          </ac:spMkLst>
        </pc:spChg>
        <pc:spChg chg="mod">
          <ac:chgData name="Jules De Ponte" userId="6dde738f-6aa6-42e8-a613-57ef6f1e1788" providerId="ADAL" clId="{3F6C2A78-3E70-442D-BD65-F1CB8C854497}" dt="2023-11-21T08:13:48.519" v="5079" actId="1076"/>
          <ac:spMkLst>
            <pc:docMk/>
            <pc:sldMk cId="3411546334" sldId="853"/>
            <ac:spMk id="4" creationId="{9A7FB545-D978-B9E2-FB42-F7C360715799}"/>
          </ac:spMkLst>
        </pc:spChg>
      </pc:sldChg>
      <pc:sldChg chg="addSp delSp modSp new mod">
        <pc:chgData name="Jules De Ponte" userId="6dde738f-6aa6-42e8-a613-57ef6f1e1788" providerId="ADAL" clId="{3F6C2A78-3E70-442D-BD65-F1CB8C854497}" dt="2023-11-20T13:23:00.952" v="513" actId="20577"/>
        <pc:sldMkLst>
          <pc:docMk/>
          <pc:sldMk cId="2792997181" sldId="854"/>
        </pc:sldMkLst>
        <pc:spChg chg="mod">
          <ac:chgData name="Jules De Ponte" userId="6dde738f-6aa6-42e8-a613-57ef6f1e1788" providerId="ADAL" clId="{3F6C2A78-3E70-442D-BD65-F1CB8C854497}" dt="2023-11-20T11:55:42.549" v="116" actId="20577"/>
          <ac:spMkLst>
            <pc:docMk/>
            <pc:sldMk cId="2792997181" sldId="854"/>
            <ac:spMk id="2" creationId="{BBF41B08-CD0F-5D1F-983E-5DE217473D5E}"/>
          </ac:spMkLst>
        </pc:spChg>
        <pc:spChg chg="mod">
          <ac:chgData name="Jules De Ponte" userId="6dde738f-6aa6-42e8-a613-57ef6f1e1788" providerId="ADAL" clId="{3F6C2A78-3E70-442D-BD65-F1CB8C854497}" dt="2023-11-20T13:19:33.468" v="150" actId="20577"/>
          <ac:spMkLst>
            <pc:docMk/>
            <pc:sldMk cId="2792997181" sldId="854"/>
            <ac:spMk id="3" creationId="{1CE5F06F-66A1-48D0-6CE5-9C2801C0E66E}"/>
          </ac:spMkLst>
        </pc:spChg>
        <pc:spChg chg="add del mod">
          <ac:chgData name="Jules De Ponte" userId="6dde738f-6aa6-42e8-a613-57ef6f1e1788" providerId="ADAL" clId="{3F6C2A78-3E70-442D-BD65-F1CB8C854497}" dt="2023-11-20T13:23:00.952" v="513" actId="20577"/>
          <ac:spMkLst>
            <pc:docMk/>
            <pc:sldMk cId="2792997181" sldId="854"/>
            <ac:spMk id="4" creationId="{C7F974F2-A65C-8204-EED3-5849773194A7}"/>
          </ac:spMkLst>
        </pc:spChg>
        <pc:graphicFrameChg chg="add del mod modGraphic">
          <ac:chgData name="Jules De Ponte" userId="6dde738f-6aa6-42e8-a613-57ef6f1e1788" providerId="ADAL" clId="{3F6C2A78-3E70-442D-BD65-F1CB8C854497}" dt="2023-11-20T13:01:20.882" v="142"/>
          <ac:graphicFrameMkLst>
            <pc:docMk/>
            <pc:sldMk cId="2792997181" sldId="854"/>
            <ac:graphicFrameMk id="7" creationId="{0DD9D03C-D063-6B3E-213E-69B90B535965}"/>
          </ac:graphicFrameMkLst>
        </pc:graphicFrameChg>
      </pc:sldChg>
      <pc:sldChg chg="modSp new del mod ord">
        <pc:chgData name="Jules De Ponte" userId="6dde738f-6aa6-42e8-a613-57ef6f1e1788" providerId="ADAL" clId="{3F6C2A78-3E70-442D-BD65-F1CB8C854497}" dt="2023-11-21T06:42:10.801" v="4672" actId="47"/>
        <pc:sldMkLst>
          <pc:docMk/>
          <pc:sldMk cId="3612535157" sldId="855"/>
        </pc:sldMkLst>
        <pc:spChg chg="mod">
          <ac:chgData name="Jules De Ponte" userId="6dde738f-6aa6-42e8-a613-57ef6f1e1788" providerId="ADAL" clId="{3F6C2A78-3E70-442D-BD65-F1CB8C854497}" dt="2023-11-20T13:23:22.464" v="528" actId="20577"/>
          <ac:spMkLst>
            <pc:docMk/>
            <pc:sldMk cId="3612535157" sldId="855"/>
            <ac:spMk id="2" creationId="{60784BC3-36DB-B82A-AE20-EFEA345C9094}"/>
          </ac:spMkLst>
        </pc:spChg>
        <pc:spChg chg="mod">
          <ac:chgData name="Jules De Ponte" userId="6dde738f-6aa6-42e8-a613-57ef6f1e1788" providerId="ADAL" clId="{3F6C2A78-3E70-442D-BD65-F1CB8C854497}" dt="2023-11-21T06:41:52.903" v="4662" actId="21"/>
          <ac:spMkLst>
            <pc:docMk/>
            <pc:sldMk cId="3612535157" sldId="855"/>
            <ac:spMk id="4" creationId="{8CFF96C8-B5D9-360D-B88C-6065FB14C3EF}"/>
          </ac:spMkLst>
        </pc:spChg>
      </pc:sldChg>
      <pc:sldChg chg="modSp new mod ord">
        <pc:chgData name="Jules De Ponte" userId="6dde738f-6aa6-42e8-a613-57ef6f1e1788" providerId="ADAL" clId="{3F6C2A78-3E70-442D-BD65-F1CB8C854497}" dt="2023-11-20T13:51:46.998" v="596" actId="20577"/>
        <pc:sldMkLst>
          <pc:docMk/>
          <pc:sldMk cId="2550673268" sldId="856"/>
        </pc:sldMkLst>
        <pc:spChg chg="mod">
          <ac:chgData name="Jules De Ponte" userId="6dde738f-6aa6-42e8-a613-57ef6f1e1788" providerId="ADAL" clId="{3F6C2A78-3E70-442D-BD65-F1CB8C854497}" dt="2023-11-20T13:51:13.233" v="561" actId="20577"/>
          <ac:spMkLst>
            <pc:docMk/>
            <pc:sldMk cId="2550673268" sldId="856"/>
            <ac:spMk id="2" creationId="{0EFFACCB-FCC6-CCC6-F5A0-6490D73DADBF}"/>
          </ac:spMkLst>
        </pc:spChg>
        <pc:spChg chg="mod">
          <ac:chgData name="Jules De Ponte" userId="6dde738f-6aa6-42e8-a613-57ef6f1e1788" providerId="ADAL" clId="{3F6C2A78-3E70-442D-BD65-F1CB8C854497}" dt="2023-11-20T13:51:46.998" v="596" actId="20577"/>
          <ac:spMkLst>
            <pc:docMk/>
            <pc:sldMk cId="2550673268" sldId="856"/>
            <ac:spMk id="3" creationId="{91E48559-E1C6-DB67-1427-F4FAD42DA8AD}"/>
          </ac:spMkLst>
        </pc:spChg>
      </pc:sldChg>
      <pc:sldChg chg="modSp new mod">
        <pc:chgData name="Jules De Ponte" userId="6dde738f-6aa6-42e8-a613-57ef6f1e1788" providerId="ADAL" clId="{3F6C2A78-3E70-442D-BD65-F1CB8C854497}" dt="2023-11-20T13:53:01.742" v="769" actId="20577"/>
        <pc:sldMkLst>
          <pc:docMk/>
          <pc:sldMk cId="365597478" sldId="857"/>
        </pc:sldMkLst>
        <pc:spChg chg="mod">
          <ac:chgData name="Jules De Ponte" userId="6dde738f-6aa6-42e8-a613-57ef6f1e1788" providerId="ADAL" clId="{3F6C2A78-3E70-442D-BD65-F1CB8C854497}" dt="2023-11-20T13:52:10.583" v="637" actId="20577"/>
          <ac:spMkLst>
            <pc:docMk/>
            <pc:sldMk cId="365597478" sldId="857"/>
            <ac:spMk id="2" creationId="{588078EA-054A-52D9-6355-C134A4FD38AC}"/>
          </ac:spMkLst>
        </pc:spChg>
        <pc:spChg chg="mod">
          <ac:chgData name="Jules De Ponte" userId="6dde738f-6aa6-42e8-a613-57ef6f1e1788" providerId="ADAL" clId="{3F6C2A78-3E70-442D-BD65-F1CB8C854497}" dt="2023-11-20T13:53:01.742" v="769" actId="20577"/>
          <ac:spMkLst>
            <pc:docMk/>
            <pc:sldMk cId="365597478" sldId="857"/>
            <ac:spMk id="4" creationId="{894FE67D-ABFE-A85B-2EBE-DC1EE4BE159F}"/>
          </ac:spMkLst>
        </pc:spChg>
      </pc:sldChg>
      <pc:sldChg chg="modSp new mod">
        <pc:chgData name="Jules De Ponte" userId="6dde738f-6aa6-42e8-a613-57ef6f1e1788" providerId="ADAL" clId="{3F6C2A78-3E70-442D-BD65-F1CB8C854497}" dt="2023-11-21T06:42:07.009" v="4671" actId="14"/>
        <pc:sldMkLst>
          <pc:docMk/>
          <pc:sldMk cId="2550689670" sldId="858"/>
        </pc:sldMkLst>
        <pc:spChg chg="mod">
          <ac:chgData name="Jules De Ponte" userId="6dde738f-6aa6-42e8-a613-57ef6f1e1788" providerId="ADAL" clId="{3F6C2A78-3E70-442D-BD65-F1CB8C854497}" dt="2023-11-21T06:37:58.466" v="4552" actId="20577"/>
          <ac:spMkLst>
            <pc:docMk/>
            <pc:sldMk cId="2550689670" sldId="858"/>
            <ac:spMk id="2" creationId="{6BC4BA1D-AB1F-5A34-1094-A2DF14234FA4}"/>
          </ac:spMkLst>
        </pc:spChg>
        <pc:spChg chg="mod">
          <ac:chgData name="Jules De Ponte" userId="6dde738f-6aa6-42e8-a613-57ef6f1e1788" providerId="ADAL" clId="{3F6C2A78-3E70-442D-BD65-F1CB8C854497}" dt="2023-11-21T06:42:07.009" v="4671" actId="14"/>
          <ac:spMkLst>
            <pc:docMk/>
            <pc:sldMk cId="2550689670" sldId="858"/>
            <ac:spMk id="4" creationId="{451F49ED-F6AB-0504-ABAB-CAAE5A4D94F6}"/>
          </ac:spMkLst>
        </pc:spChg>
      </pc:sldChg>
      <pc:sldChg chg="add del">
        <pc:chgData name="Jules De Ponte" userId="6dde738f-6aa6-42e8-a613-57ef6f1e1788" providerId="ADAL" clId="{3F6C2A78-3E70-442D-BD65-F1CB8C854497}" dt="2023-11-20T13:53:16.858" v="771" actId="47"/>
        <pc:sldMkLst>
          <pc:docMk/>
          <pc:sldMk cId="3328425070" sldId="858"/>
        </pc:sldMkLst>
      </pc:sldChg>
      <pc:sldChg chg="modSp new mod">
        <pc:chgData name="Jules De Ponte" userId="6dde738f-6aa6-42e8-a613-57ef6f1e1788" providerId="ADAL" clId="{3F6C2A78-3E70-442D-BD65-F1CB8C854497}" dt="2023-11-21T06:16:49.647" v="3913" actId="20577"/>
        <pc:sldMkLst>
          <pc:docMk/>
          <pc:sldMk cId="82519785" sldId="859"/>
        </pc:sldMkLst>
        <pc:spChg chg="mod">
          <ac:chgData name="Jules De Ponte" userId="6dde738f-6aa6-42e8-a613-57ef6f1e1788" providerId="ADAL" clId="{3F6C2A78-3E70-442D-BD65-F1CB8C854497}" dt="2023-11-21T05:54:40.995" v="2592" actId="20577"/>
          <ac:spMkLst>
            <pc:docMk/>
            <pc:sldMk cId="82519785" sldId="859"/>
            <ac:spMk id="2" creationId="{ACFE9D0A-8B30-EBF7-C948-40CB63FA69EA}"/>
          </ac:spMkLst>
        </pc:spChg>
        <pc:spChg chg="mod">
          <ac:chgData name="Jules De Ponte" userId="6dde738f-6aa6-42e8-a613-57ef6f1e1788" providerId="ADAL" clId="{3F6C2A78-3E70-442D-BD65-F1CB8C854497}" dt="2023-11-21T05:54:55.362" v="2623" actId="20577"/>
          <ac:spMkLst>
            <pc:docMk/>
            <pc:sldMk cId="82519785" sldId="859"/>
            <ac:spMk id="3" creationId="{983A0416-F2D6-8329-806C-04CFB5F1D28D}"/>
          </ac:spMkLst>
        </pc:spChg>
        <pc:spChg chg="mod">
          <ac:chgData name="Jules De Ponte" userId="6dde738f-6aa6-42e8-a613-57ef6f1e1788" providerId="ADAL" clId="{3F6C2A78-3E70-442D-BD65-F1CB8C854497}" dt="2023-11-21T06:16:49.647" v="3913" actId="20577"/>
          <ac:spMkLst>
            <pc:docMk/>
            <pc:sldMk cId="82519785" sldId="859"/>
            <ac:spMk id="4" creationId="{BBA464F1-CD85-6B84-6710-395AD350959A}"/>
          </ac:spMkLst>
        </pc:spChg>
      </pc:sldChg>
      <pc:sldChg chg="modSp new mod">
        <pc:chgData name="Jules De Ponte" userId="6dde738f-6aa6-42e8-a613-57ef6f1e1788" providerId="ADAL" clId="{3F6C2A78-3E70-442D-BD65-F1CB8C854497}" dt="2023-11-21T06:14:50.911" v="3796" actId="20577"/>
        <pc:sldMkLst>
          <pc:docMk/>
          <pc:sldMk cId="1862981069" sldId="860"/>
        </pc:sldMkLst>
        <pc:spChg chg="mod">
          <ac:chgData name="Jules De Ponte" userId="6dde738f-6aa6-42e8-a613-57ef6f1e1788" providerId="ADAL" clId="{3F6C2A78-3E70-442D-BD65-F1CB8C854497}" dt="2023-11-21T06:04:14.204" v="3267" actId="20577"/>
          <ac:spMkLst>
            <pc:docMk/>
            <pc:sldMk cId="1862981069" sldId="860"/>
            <ac:spMk id="2" creationId="{FA390FBA-F61F-DF02-C26F-FA20D98292B2}"/>
          </ac:spMkLst>
        </pc:spChg>
        <pc:spChg chg="mod">
          <ac:chgData name="Jules De Ponte" userId="6dde738f-6aa6-42e8-a613-57ef6f1e1788" providerId="ADAL" clId="{3F6C2A78-3E70-442D-BD65-F1CB8C854497}" dt="2023-11-21T06:04:19.788" v="3279" actId="20577"/>
          <ac:spMkLst>
            <pc:docMk/>
            <pc:sldMk cId="1862981069" sldId="860"/>
            <ac:spMk id="3" creationId="{11B34C75-60C8-ACF5-5CF2-8C21806D936D}"/>
          </ac:spMkLst>
        </pc:spChg>
        <pc:spChg chg="mod">
          <ac:chgData name="Jules De Ponte" userId="6dde738f-6aa6-42e8-a613-57ef6f1e1788" providerId="ADAL" clId="{3F6C2A78-3E70-442D-BD65-F1CB8C854497}" dt="2023-11-21T06:14:50.911" v="3796" actId="20577"/>
          <ac:spMkLst>
            <pc:docMk/>
            <pc:sldMk cId="1862981069" sldId="860"/>
            <ac:spMk id="4" creationId="{3BEBE599-DC0E-81E2-A69D-64FAB71E568C}"/>
          </ac:spMkLst>
        </pc:spChg>
      </pc:sldChg>
      <pc:sldChg chg="modSp new mod">
        <pc:chgData name="Jules De Ponte" userId="6dde738f-6aa6-42e8-a613-57ef6f1e1788" providerId="ADAL" clId="{3F6C2A78-3E70-442D-BD65-F1CB8C854497}" dt="2023-11-21T06:17:48.265" v="4047" actId="20577"/>
        <pc:sldMkLst>
          <pc:docMk/>
          <pc:sldMk cId="461801501" sldId="861"/>
        </pc:sldMkLst>
        <pc:spChg chg="mod">
          <ac:chgData name="Jules De Ponte" userId="6dde738f-6aa6-42e8-a613-57ef6f1e1788" providerId="ADAL" clId="{3F6C2A78-3E70-442D-BD65-F1CB8C854497}" dt="2023-11-21T06:12:17.652" v="3505" actId="20577"/>
          <ac:spMkLst>
            <pc:docMk/>
            <pc:sldMk cId="461801501" sldId="861"/>
            <ac:spMk id="2" creationId="{1C121471-5DE5-83A5-481E-8CAA4EA5503E}"/>
          </ac:spMkLst>
        </pc:spChg>
        <pc:spChg chg="mod">
          <ac:chgData name="Jules De Ponte" userId="6dde738f-6aa6-42e8-a613-57ef6f1e1788" providerId="ADAL" clId="{3F6C2A78-3E70-442D-BD65-F1CB8C854497}" dt="2023-11-21T06:17:17.436" v="3928" actId="20577"/>
          <ac:spMkLst>
            <pc:docMk/>
            <pc:sldMk cId="461801501" sldId="861"/>
            <ac:spMk id="3" creationId="{74A7C234-3BB3-63A7-096C-A2F09C818CEB}"/>
          </ac:spMkLst>
        </pc:spChg>
        <pc:spChg chg="mod">
          <ac:chgData name="Jules De Ponte" userId="6dde738f-6aa6-42e8-a613-57ef6f1e1788" providerId="ADAL" clId="{3F6C2A78-3E70-442D-BD65-F1CB8C854497}" dt="2023-11-21T06:17:48.265" v="4047" actId="20577"/>
          <ac:spMkLst>
            <pc:docMk/>
            <pc:sldMk cId="461801501" sldId="861"/>
            <ac:spMk id="4" creationId="{32FA1A63-2B18-B53E-BA4B-FA92C8332C71}"/>
          </ac:spMkLst>
        </pc:spChg>
      </pc:sldChg>
      <pc:sldChg chg="modSp new mod">
        <pc:chgData name="Jules De Ponte" userId="6dde738f-6aa6-42e8-a613-57ef6f1e1788" providerId="ADAL" clId="{3F6C2A78-3E70-442D-BD65-F1CB8C854497}" dt="2023-11-21T06:35:58.527" v="4406" actId="20577"/>
        <pc:sldMkLst>
          <pc:docMk/>
          <pc:sldMk cId="162369399" sldId="862"/>
        </pc:sldMkLst>
        <pc:spChg chg="mod">
          <ac:chgData name="Jules De Ponte" userId="6dde738f-6aa6-42e8-a613-57ef6f1e1788" providerId="ADAL" clId="{3F6C2A78-3E70-442D-BD65-F1CB8C854497}" dt="2023-11-21T06:27:02.430" v="4082" actId="20577"/>
          <ac:spMkLst>
            <pc:docMk/>
            <pc:sldMk cId="162369399" sldId="862"/>
            <ac:spMk id="2" creationId="{F2B62014-EDE1-6517-57BB-CAB1289F9437}"/>
          </ac:spMkLst>
        </pc:spChg>
        <pc:spChg chg="mod">
          <ac:chgData name="Jules De Ponte" userId="6dde738f-6aa6-42e8-a613-57ef6f1e1788" providerId="ADAL" clId="{3F6C2A78-3E70-442D-BD65-F1CB8C854497}" dt="2023-11-21T06:35:58.527" v="4406" actId="20577"/>
          <ac:spMkLst>
            <pc:docMk/>
            <pc:sldMk cId="162369399" sldId="862"/>
            <ac:spMk id="4" creationId="{E1525C1E-0BD1-5AC8-FC2C-6408DDDC2571}"/>
          </ac:spMkLst>
        </pc:spChg>
      </pc:sldChg>
      <pc:sldChg chg="addSp modSp new mod">
        <pc:chgData name="Jules De Ponte" userId="6dde738f-6aa6-42e8-a613-57ef6f1e1788" providerId="ADAL" clId="{3F6C2A78-3E70-442D-BD65-F1CB8C854497}" dt="2023-11-21T06:46:35.819" v="5062" actId="1076"/>
        <pc:sldMkLst>
          <pc:docMk/>
          <pc:sldMk cId="1386008232" sldId="863"/>
        </pc:sldMkLst>
        <pc:spChg chg="mod">
          <ac:chgData name="Jules De Ponte" userId="6dde738f-6aa6-42e8-a613-57ef6f1e1788" providerId="ADAL" clId="{3F6C2A78-3E70-442D-BD65-F1CB8C854497}" dt="2023-11-21T06:26:51.742" v="4066" actId="20577"/>
          <ac:spMkLst>
            <pc:docMk/>
            <pc:sldMk cId="1386008232" sldId="863"/>
            <ac:spMk id="2" creationId="{BC916E2D-D2A5-68EF-1F91-864B10E5D429}"/>
          </ac:spMkLst>
        </pc:spChg>
        <pc:spChg chg="mod">
          <ac:chgData name="Jules De Ponte" userId="6dde738f-6aa6-42e8-a613-57ef6f1e1788" providerId="ADAL" clId="{3F6C2A78-3E70-442D-BD65-F1CB8C854497}" dt="2023-11-21T06:46:33.648" v="5061" actId="20577"/>
          <ac:spMkLst>
            <pc:docMk/>
            <pc:sldMk cId="1386008232" sldId="863"/>
            <ac:spMk id="4" creationId="{252D3872-D16A-D808-537B-E1CD8F46C829}"/>
          </ac:spMkLst>
        </pc:spChg>
        <pc:picChg chg="add mod">
          <ac:chgData name="Jules De Ponte" userId="6dde738f-6aa6-42e8-a613-57ef6f1e1788" providerId="ADAL" clId="{3F6C2A78-3E70-442D-BD65-F1CB8C854497}" dt="2023-11-21T06:46:35.819" v="5062" actId="1076"/>
          <ac:picMkLst>
            <pc:docMk/>
            <pc:sldMk cId="1386008232" sldId="863"/>
            <ac:picMk id="8" creationId="{4BBF136C-6D3F-1A76-0065-7BA8AAD2DB0C}"/>
          </ac:picMkLst>
        </pc:picChg>
      </pc:sldChg>
      <pc:sldChg chg="modSp new mod">
        <pc:chgData name="Jules De Ponte" userId="6dde738f-6aa6-42e8-a613-57ef6f1e1788" providerId="ADAL" clId="{3F6C2A78-3E70-442D-BD65-F1CB8C854497}" dt="2023-11-21T06:38:04.614" v="4566" actId="20577"/>
        <pc:sldMkLst>
          <pc:docMk/>
          <pc:sldMk cId="30416828" sldId="864"/>
        </pc:sldMkLst>
        <pc:spChg chg="mod">
          <ac:chgData name="Jules De Ponte" userId="6dde738f-6aa6-42e8-a613-57ef6f1e1788" providerId="ADAL" clId="{3F6C2A78-3E70-442D-BD65-F1CB8C854497}" dt="2023-11-21T06:36:56.669" v="4442" actId="20577"/>
          <ac:spMkLst>
            <pc:docMk/>
            <pc:sldMk cId="30416828" sldId="864"/>
            <ac:spMk id="2" creationId="{1FC5EFD8-7B0F-3768-09DF-F4775CD0FAAF}"/>
          </ac:spMkLst>
        </pc:spChg>
        <pc:spChg chg="mod">
          <ac:chgData name="Jules De Ponte" userId="6dde738f-6aa6-42e8-a613-57ef6f1e1788" providerId="ADAL" clId="{3F6C2A78-3E70-442D-BD65-F1CB8C854497}" dt="2023-11-21T06:38:04.614" v="4566" actId="20577"/>
          <ac:spMkLst>
            <pc:docMk/>
            <pc:sldMk cId="30416828" sldId="864"/>
            <ac:spMk id="4" creationId="{1489730E-BA9A-9471-5DBA-5DF970553F20}"/>
          </ac:spMkLst>
        </pc:spChg>
      </pc:sldChg>
      <pc:sldChg chg="modSp new mod">
        <pc:chgData name="Jules De Ponte" userId="6dde738f-6aa6-42e8-a613-57ef6f1e1788" providerId="ADAL" clId="{3F6C2A78-3E70-442D-BD65-F1CB8C854497}" dt="2023-11-21T06:41:14.456" v="4614"/>
        <pc:sldMkLst>
          <pc:docMk/>
          <pc:sldMk cId="584951158" sldId="865"/>
        </pc:sldMkLst>
        <pc:spChg chg="mod">
          <ac:chgData name="Jules De Ponte" userId="6dde738f-6aa6-42e8-a613-57ef6f1e1788" providerId="ADAL" clId="{3F6C2A78-3E70-442D-BD65-F1CB8C854497}" dt="2023-11-21T06:37:25.503" v="4518" actId="20577"/>
          <ac:spMkLst>
            <pc:docMk/>
            <pc:sldMk cId="584951158" sldId="865"/>
            <ac:spMk id="2" creationId="{8C1236A1-02BC-0A36-D558-36D8151BD25F}"/>
          </ac:spMkLst>
        </pc:spChg>
        <pc:spChg chg="mod">
          <ac:chgData name="Jules De Ponte" userId="6dde738f-6aa6-42e8-a613-57ef6f1e1788" providerId="ADAL" clId="{3F6C2A78-3E70-442D-BD65-F1CB8C854497}" dt="2023-11-21T06:41:14.456" v="4614"/>
          <ac:spMkLst>
            <pc:docMk/>
            <pc:sldMk cId="584951158" sldId="865"/>
            <ac:spMk id="4" creationId="{50BE9E2E-170B-EFB2-721D-604A079A7D50}"/>
          </ac:spMkLst>
        </pc:spChg>
      </pc:sldChg>
      <pc:sldChg chg="modSp new mod">
        <pc:chgData name="Jules De Ponte" userId="6dde738f-6aa6-42e8-a613-57ef6f1e1788" providerId="ADAL" clId="{3F6C2A78-3E70-442D-BD65-F1CB8C854497}" dt="2023-11-21T06:41:38" v="4661" actId="20577"/>
        <pc:sldMkLst>
          <pc:docMk/>
          <pc:sldMk cId="1815828618" sldId="866"/>
        </pc:sldMkLst>
        <pc:spChg chg="mod">
          <ac:chgData name="Jules De Ponte" userId="6dde738f-6aa6-42e8-a613-57ef6f1e1788" providerId="ADAL" clId="{3F6C2A78-3E70-442D-BD65-F1CB8C854497}" dt="2023-11-21T06:37:32.177" v="4531" actId="20577"/>
          <ac:spMkLst>
            <pc:docMk/>
            <pc:sldMk cId="1815828618" sldId="866"/>
            <ac:spMk id="2" creationId="{1ACE60FB-5690-79CD-5DC6-10A42FC2C69E}"/>
          </ac:spMkLst>
        </pc:spChg>
        <pc:spChg chg="mod">
          <ac:chgData name="Jules De Ponte" userId="6dde738f-6aa6-42e8-a613-57ef6f1e1788" providerId="ADAL" clId="{3F6C2A78-3E70-442D-BD65-F1CB8C854497}" dt="2023-11-21T06:41:38" v="4661" actId="20577"/>
          <ac:spMkLst>
            <pc:docMk/>
            <pc:sldMk cId="1815828618" sldId="866"/>
            <ac:spMk id="4" creationId="{8E6AE107-D775-9052-CED8-7F9584A76338}"/>
          </ac:spMkLst>
        </pc:spChg>
      </pc:sldChg>
      <pc:sldChg chg="modSp new mod">
        <pc:chgData name="Jules De Ponte" userId="6dde738f-6aa6-42e8-a613-57ef6f1e1788" providerId="ADAL" clId="{3F6C2A78-3E70-442D-BD65-F1CB8C854497}" dt="2023-11-21T06:40:35.323" v="4603" actId="20577"/>
        <pc:sldMkLst>
          <pc:docMk/>
          <pc:sldMk cId="3486918854" sldId="867"/>
        </pc:sldMkLst>
        <pc:spChg chg="mod">
          <ac:chgData name="Jules De Ponte" userId="6dde738f-6aa6-42e8-a613-57ef6f1e1788" providerId="ADAL" clId="{3F6C2A78-3E70-442D-BD65-F1CB8C854497}" dt="2023-11-21T06:37:44.536" v="4549" actId="20577"/>
          <ac:spMkLst>
            <pc:docMk/>
            <pc:sldMk cId="3486918854" sldId="867"/>
            <ac:spMk id="2" creationId="{558317AE-34FB-7F18-9793-90C62D3CC79A}"/>
          </ac:spMkLst>
        </pc:spChg>
        <pc:spChg chg="mod">
          <ac:chgData name="Jules De Ponte" userId="6dde738f-6aa6-42e8-a613-57ef6f1e1788" providerId="ADAL" clId="{3F6C2A78-3E70-442D-BD65-F1CB8C854497}" dt="2023-11-21T06:40:35.323" v="4603" actId="20577"/>
          <ac:spMkLst>
            <pc:docMk/>
            <pc:sldMk cId="3486918854" sldId="867"/>
            <ac:spMk id="4" creationId="{E7E56980-42B0-A0A0-8484-92535B00EF0D}"/>
          </ac:spMkLst>
        </pc:spChg>
      </pc:sldChg>
      <pc:sldChg chg="modSp new mod">
        <pc:chgData name="Jules De Ponte" userId="6dde738f-6aa6-42e8-a613-57ef6f1e1788" providerId="ADAL" clId="{3F6C2A78-3E70-442D-BD65-F1CB8C854497}" dt="2023-11-21T06:40:58.701" v="4611"/>
        <pc:sldMkLst>
          <pc:docMk/>
          <pc:sldMk cId="1940872995" sldId="868"/>
        </pc:sldMkLst>
        <pc:spChg chg="mod">
          <ac:chgData name="Jules De Ponte" userId="6dde738f-6aa6-42e8-a613-57ef6f1e1788" providerId="ADAL" clId="{3F6C2A78-3E70-442D-BD65-F1CB8C854497}" dt="2023-11-21T06:38:12.880" v="4590" actId="20577"/>
          <ac:spMkLst>
            <pc:docMk/>
            <pc:sldMk cId="1940872995" sldId="868"/>
            <ac:spMk id="2" creationId="{24E371DE-7F53-4824-CF30-DF7482A007C1}"/>
          </ac:spMkLst>
        </pc:spChg>
        <pc:spChg chg="mod">
          <ac:chgData name="Jules De Ponte" userId="6dde738f-6aa6-42e8-a613-57ef6f1e1788" providerId="ADAL" clId="{3F6C2A78-3E70-442D-BD65-F1CB8C854497}" dt="2023-11-21T06:40:58.701" v="4611"/>
          <ac:spMkLst>
            <pc:docMk/>
            <pc:sldMk cId="1940872995" sldId="868"/>
            <ac:spMk id="4" creationId="{34F86FBF-8591-306B-940F-385134C4043D}"/>
          </ac:spMkLst>
        </pc:spChg>
      </pc:sldChg>
      <pc:sldChg chg="modSp new mod">
        <pc:chgData name="Jules De Ponte" userId="6dde738f-6aa6-42e8-a613-57ef6f1e1788" providerId="ADAL" clId="{3F6C2A78-3E70-442D-BD65-F1CB8C854497}" dt="2023-11-21T06:46:51.979" v="5078" actId="20577"/>
        <pc:sldMkLst>
          <pc:docMk/>
          <pc:sldMk cId="1790731853" sldId="869"/>
        </pc:sldMkLst>
        <pc:spChg chg="mod">
          <ac:chgData name="Jules De Ponte" userId="6dde738f-6aa6-42e8-a613-57ef6f1e1788" providerId="ADAL" clId="{3F6C2A78-3E70-442D-BD65-F1CB8C854497}" dt="2023-11-21T06:46:51.979" v="5078" actId="20577"/>
          <ac:spMkLst>
            <pc:docMk/>
            <pc:sldMk cId="1790731853" sldId="869"/>
            <ac:spMk id="2" creationId="{0F1D3820-68E7-D51D-5EC9-B4A213439E02}"/>
          </ac:spMkLst>
        </pc:spChg>
      </pc:sldChg>
    </pc:docChg>
  </pc:docChgLst>
  <pc:docChgLst>
    <pc:chgData name="Jules De Ponte" userId="6dde738f-6aa6-42e8-a613-57ef6f1e1788" providerId="ADAL" clId="{70D6807B-3E45-471E-B116-B6A2DB8F9FC2}"/>
    <pc:docChg chg="delSld modSld">
      <pc:chgData name="Jules De Ponte" userId="6dde738f-6aa6-42e8-a613-57ef6f1e1788" providerId="ADAL" clId="{70D6807B-3E45-471E-B116-B6A2DB8F9FC2}" dt="2023-11-20T11:51:45.726" v="37" actId="20577"/>
      <pc:docMkLst>
        <pc:docMk/>
      </pc:docMkLst>
      <pc:sldChg chg="del">
        <pc:chgData name="Jules De Ponte" userId="6dde738f-6aa6-42e8-a613-57ef6f1e1788" providerId="ADAL" clId="{70D6807B-3E45-471E-B116-B6A2DB8F9FC2}" dt="2023-11-20T11:51:31.483" v="0" actId="47"/>
        <pc:sldMkLst>
          <pc:docMk/>
          <pc:sldMk cId="4073365846" sldId="849"/>
        </pc:sldMkLst>
      </pc:sldChg>
      <pc:sldChg chg="del">
        <pc:chgData name="Jules De Ponte" userId="6dde738f-6aa6-42e8-a613-57ef6f1e1788" providerId="ADAL" clId="{70D6807B-3E45-471E-B116-B6A2DB8F9FC2}" dt="2023-11-20T11:51:31.483" v="0" actId="47"/>
        <pc:sldMkLst>
          <pc:docMk/>
          <pc:sldMk cId="484551700" sldId="851"/>
        </pc:sldMkLst>
      </pc:sldChg>
      <pc:sldChg chg="modSp mod">
        <pc:chgData name="Jules De Ponte" userId="6dde738f-6aa6-42e8-a613-57ef6f1e1788" providerId="ADAL" clId="{70D6807B-3E45-471E-B116-B6A2DB8F9FC2}" dt="2023-11-20T11:51:45.726" v="37" actId="20577"/>
        <pc:sldMkLst>
          <pc:docMk/>
          <pc:sldMk cId="779705696" sldId="852"/>
        </pc:sldMkLst>
        <pc:spChg chg="mod">
          <ac:chgData name="Jules De Ponte" userId="6dde738f-6aa6-42e8-a613-57ef6f1e1788" providerId="ADAL" clId="{70D6807B-3E45-471E-B116-B6A2DB8F9FC2}" dt="2023-11-20T11:51:41.382" v="25" actId="20577"/>
          <ac:spMkLst>
            <pc:docMk/>
            <pc:sldMk cId="779705696" sldId="852"/>
            <ac:spMk id="2" creationId="{40337A27-9186-155C-A82E-DAC029D86D89}"/>
          </ac:spMkLst>
        </pc:spChg>
        <pc:spChg chg="mod">
          <ac:chgData name="Jules De Ponte" userId="6dde738f-6aa6-42e8-a613-57ef6f1e1788" providerId="ADAL" clId="{70D6807B-3E45-471E-B116-B6A2DB8F9FC2}" dt="2023-11-20T11:51:45.726" v="37" actId="20577"/>
          <ac:spMkLst>
            <pc:docMk/>
            <pc:sldMk cId="779705696" sldId="852"/>
            <ac:spMk id="3" creationId="{BAADF276-A639-0301-9500-359246C0625F}"/>
          </ac:spMkLst>
        </pc:spChg>
      </pc:sldChg>
      <pc:sldChg chg="del">
        <pc:chgData name="Jules De Ponte" userId="6dde738f-6aa6-42e8-a613-57ef6f1e1788" providerId="ADAL" clId="{70D6807B-3E45-471E-B116-B6A2DB8F9FC2}" dt="2023-11-20T11:51:31.483" v="0" actId="47"/>
        <pc:sldMkLst>
          <pc:docMk/>
          <pc:sldMk cId="2989888331" sldId="853"/>
        </pc:sldMkLst>
      </pc:sldChg>
      <pc:sldChg chg="del">
        <pc:chgData name="Jules De Ponte" userId="6dde738f-6aa6-42e8-a613-57ef6f1e1788" providerId="ADAL" clId="{70D6807B-3E45-471E-B116-B6A2DB8F9FC2}" dt="2023-11-20T11:51:31.483" v="0" actId="47"/>
        <pc:sldMkLst>
          <pc:docMk/>
          <pc:sldMk cId="2098212609" sldId="854"/>
        </pc:sldMkLst>
      </pc:sldChg>
      <pc:sldChg chg="del">
        <pc:chgData name="Jules De Ponte" userId="6dde738f-6aa6-42e8-a613-57ef6f1e1788" providerId="ADAL" clId="{70D6807B-3E45-471E-B116-B6A2DB8F9FC2}" dt="2023-11-20T11:51:31.483" v="0" actId="47"/>
        <pc:sldMkLst>
          <pc:docMk/>
          <pc:sldMk cId="751905239" sldId="855"/>
        </pc:sldMkLst>
      </pc:sldChg>
      <pc:sldChg chg="del">
        <pc:chgData name="Jules De Ponte" userId="6dde738f-6aa6-42e8-a613-57ef6f1e1788" providerId="ADAL" clId="{70D6807B-3E45-471E-B116-B6A2DB8F9FC2}" dt="2023-11-20T11:51:31.483" v="0" actId="47"/>
        <pc:sldMkLst>
          <pc:docMk/>
          <pc:sldMk cId="3956171775" sldId="856"/>
        </pc:sldMkLst>
      </pc:sldChg>
      <pc:sldChg chg="del">
        <pc:chgData name="Jules De Ponte" userId="6dde738f-6aa6-42e8-a613-57ef6f1e1788" providerId="ADAL" clId="{70D6807B-3E45-471E-B116-B6A2DB8F9FC2}" dt="2023-11-20T11:51:31.483" v="0" actId="47"/>
        <pc:sldMkLst>
          <pc:docMk/>
          <pc:sldMk cId="2484759755" sldId="857"/>
        </pc:sldMkLst>
      </pc:sldChg>
      <pc:sldMasterChg chg="delSldLayout">
        <pc:chgData name="Jules De Ponte" userId="6dde738f-6aa6-42e8-a613-57ef6f1e1788" providerId="ADAL" clId="{70D6807B-3E45-471E-B116-B6A2DB8F9FC2}" dt="2023-11-20T11:51:31.483" v="0" actId="47"/>
        <pc:sldMasterMkLst>
          <pc:docMk/>
          <pc:sldMasterMk cId="866930214" sldId="2147483672"/>
        </pc:sldMasterMkLst>
        <pc:sldLayoutChg chg="del">
          <pc:chgData name="Jules De Ponte" userId="6dde738f-6aa6-42e8-a613-57ef6f1e1788" providerId="ADAL" clId="{70D6807B-3E45-471E-B116-B6A2DB8F9FC2}" dt="2023-11-20T11:51:31.483" v="0" actId="47"/>
          <pc:sldLayoutMkLst>
            <pc:docMk/>
            <pc:sldMasterMk cId="866930214" sldId="2147483672"/>
            <pc:sldLayoutMk cId="2925432599" sldId="21474837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0C868-C300-9D49-91E8-09F010FD7E66}" type="datetimeFigureOut">
              <a:rPr lang="en-GB" smtClean="0"/>
              <a:t>21/11/2023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979BA1-8350-E245-B1B7-3545220F91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115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D6D97D5-1F3C-7049-B3F9-B15FFE67803F}"/>
              </a:ext>
            </a:extLst>
          </p:cNvPr>
          <p:cNvSpPr txBox="1"/>
          <p:nvPr userDrawn="1"/>
        </p:nvSpPr>
        <p:spPr>
          <a:xfrm>
            <a:off x="247876" y="235333"/>
            <a:ext cx="6014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0" i="1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entelect</a:t>
            </a:r>
            <a:endParaRPr lang="en-US" sz="1000" b="0" i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4E95B08-C466-2644-9533-07E9FAE9C64D}"/>
              </a:ext>
            </a:extLst>
          </p:cNvPr>
          <p:cNvCxnSpPr>
            <a:cxnSpLocks/>
          </p:cNvCxnSpPr>
          <p:nvPr userDrawn="1"/>
        </p:nvCxnSpPr>
        <p:spPr>
          <a:xfrm>
            <a:off x="853989" y="312993"/>
            <a:ext cx="0" cy="889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22FE096-0994-E949-86A4-F671E6BB7F5F}"/>
              </a:ext>
            </a:extLst>
          </p:cNvPr>
          <p:cNvSpPr txBox="1"/>
          <p:nvPr userDrawn="1"/>
        </p:nvSpPr>
        <p:spPr>
          <a:xfrm>
            <a:off x="855673" y="235333"/>
            <a:ext cx="12795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0" i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everything is possible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CB1F86E-A2D6-AB4C-AF71-830C334E1F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5574" y="6272481"/>
            <a:ext cx="270000" cy="301014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01D9EDB0-7117-B609-BDA4-C9B917B3A5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447" y="3273276"/>
            <a:ext cx="6169186" cy="1115109"/>
          </a:xfrm>
          <a:prstGeom prst="rect">
            <a:avLst/>
          </a:prstGeom>
        </p:spPr>
        <p:txBody>
          <a:bodyPr anchor="b"/>
          <a:lstStyle>
            <a:lvl1pPr>
              <a:defRPr sz="4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Presentation title here</a:t>
            </a: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991445-3A0D-EBC1-3A95-4A2DE63DAFB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75447" y="4585145"/>
            <a:ext cx="6169193" cy="1295403"/>
          </a:xfrm>
          <a:prstGeom prst="rect">
            <a:avLst/>
          </a:prstGeom>
        </p:spPr>
        <p:txBody>
          <a:bodyPr lIns="108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2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None/>
              <a:tabLst/>
              <a:defRPr lang="en-US" sz="24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576000" marR="0" indent="-2286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tabLst/>
              <a:defRPr lang="en-US" sz="2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2pPr>
            <a:lvl3pPr marL="10800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lang="en-US" sz="2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lang="en-US" sz="2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lang="en-ZA" sz="2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AF1375-7211-61C2-62BA-B9FA6A6C5619}"/>
              </a:ext>
            </a:extLst>
          </p:cNvPr>
          <p:cNvSpPr/>
          <p:nvPr userDrawn="1"/>
        </p:nvSpPr>
        <p:spPr>
          <a:xfrm>
            <a:off x="3311236" y="-1745673"/>
            <a:ext cx="3823855" cy="174567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98D02E-FB4A-EFA2-1EF2-951D9D819386}"/>
              </a:ext>
            </a:extLst>
          </p:cNvPr>
          <p:cNvSpPr/>
          <p:nvPr userDrawn="1"/>
        </p:nvSpPr>
        <p:spPr>
          <a:xfrm>
            <a:off x="12207766" y="3144981"/>
            <a:ext cx="3823855" cy="3127232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665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187">
          <p15:clr>
            <a:srgbClr val="FBAE40"/>
          </p15:clr>
        </p15:guide>
        <p15:guide id="4" orient="horz" pos="413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2054544-9B4E-5147-AD82-0B6463FC650E}"/>
              </a:ext>
            </a:extLst>
          </p:cNvPr>
          <p:cNvSpPr/>
          <p:nvPr userDrawn="1"/>
        </p:nvSpPr>
        <p:spPr>
          <a:xfrm>
            <a:off x="0" y="-35170"/>
            <a:ext cx="12192000" cy="2143778"/>
          </a:xfrm>
          <a:prstGeom prst="rect">
            <a:avLst/>
          </a:prstGeom>
          <a:gradFill>
            <a:gsLst>
              <a:gs pos="39000">
                <a:srgbClr val="14192D"/>
              </a:gs>
              <a:gs pos="0">
                <a:srgbClr val="023060"/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Graphic 12">
            <a:extLst>
              <a:ext uri="{FF2B5EF4-FFF2-40B4-BE49-F238E27FC236}">
                <a16:creationId xmlns:a16="http://schemas.microsoft.com/office/drawing/2014/main" id="{F8940D62-D21C-6E49-B2A8-098B74AF38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5574" y="6274389"/>
            <a:ext cx="268102" cy="299106"/>
          </a:xfrm>
          <a:prstGeom prst="rect">
            <a:avLst/>
          </a:prstGeom>
        </p:spPr>
      </p:pic>
      <p:sp>
        <p:nvSpPr>
          <p:cNvPr id="25" name="Title 2">
            <a:extLst>
              <a:ext uri="{FF2B5EF4-FFF2-40B4-BE49-F238E27FC236}">
                <a16:creationId xmlns:a16="http://schemas.microsoft.com/office/drawing/2014/main" id="{9B7C0563-CD81-FE41-A628-5755E192F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445" y="807716"/>
            <a:ext cx="7363713" cy="496741"/>
          </a:xfrm>
          <a:prstGeom prst="rect">
            <a:avLst/>
          </a:prstGeom>
        </p:spPr>
        <p:txBody>
          <a:bodyPr anchor="t"/>
          <a:lstStyle>
            <a:lvl1pPr>
              <a:defRPr sz="3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45FDBB3E-3B7B-544C-AF37-3DED713B86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59097" y="2379111"/>
            <a:ext cx="9593569" cy="3671172"/>
          </a:xfrm>
          <a:prstGeom prst="rect">
            <a:avLst/>
          </a:prstGeom>
        </p:spPr>
        <p:txBody>
          <a:bodyPr lIns="108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2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None/>
              <a:tabLst/>
              <a:defRPr lang="en-US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576000" marR="0" indent="-2286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2pPr>
            <a:lvl3pPr marL="10800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lang="en-ZA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80632F-2C1C-2146-BA51-B35FBD6CEB48}"/>
              </a:ext>
            </a:extLst>
          </p:cNvPr>
          <p:cNvSpPr txBox="1"/>
          <p:nvPr userDrawn="1"/>
        </p:nvSpPr>
        <p:spPr>
          <a:xfrm>
            <a:off x="247876" y="235333"/>
            <a:ext cx="6014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0" i="1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entelect</a:t>
            </a:r>
            <a:endParaRPr lang="en-US" sz="1000" b="0" i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45F2C65-0654-A04A-A80C-374F5BBDC675}"/>
              </a:ext>
            </a:extLst>
          </p:cNvPr>
          <p:cNvCxnSpPr>
            <a:cxnSpLocks/>
          </p:cNvCxnSpPr>
          <p:nvPr userDrawn="1"/>
        </p:nvCxnSpPr>
        <p:spPr>
          <a:xfrm>
            <a:off x="853989" y="312993"/>
            <a:ext cx="0" cy="889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14B49E-C111-8F45-B121-4F8475D6F320}"/>
              </a:ext>
            </a:extLst>
          </p:cNvPr>
          <p:cNvSpPr txBox="1"/>
          <p:nvPr userDrawn="1"/>
        </p:nvSpPr>
        <p:spPr>
          <a:xfrm>
            <a:off x="855673" y="235333"/>
            <a:ext cx="12795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0" i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everything is possible</a:t>
            </a:r>
          </a:p>
        </p:txBody>
      </p:sp>
      <p:sp>
        <p:nvSpPr>
          <p:cNvPr id="31" name="Footer Placeholder 9">
            <a:extLst>
              <a:ext uri="{FF2B5EF4-FFF2-40B4-BE49-F238E27FC236}">
                <a16:creationId xmlns:a16="http://schemas.microsoft.com/office/drawing/2014/main" id="{D7B00DED-D9FE-0145-B762-47B42F7AD2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037943" y="235333"/>
            <a:ext cx="673102" cy="244907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r">
              <a:defRPr sz="1000" b="0" i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page</a:t>
            </a:r>
          </a:p>
        </p:txBody>
      </p:sp>
      <p:sp>
        <p:nvSpPr>
          <p:cNvPr id="32" name="Slide Number Placeholder 10">
            <a:extLst>
              <a:ext uri="{FF2B5EF4-FFF2-40B4-BE49-F238E27FC236}">
                <a16:creationId xmlns:a16="http://schemas.microsoft.com/office/drawing/2014/main" id="{46C13454-4F77-C145-A3A3-E1E1E6BE0F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3344" y="235333"/>
            <a:ext cx="220956" cy="244907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l">
              <a:defRPr lang="en-ZA" sz="1000" b="0" i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A90C6DF-B44E-8045-84F5-AD9972949F7C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14210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D7F253-DFBF-FE61-5EC5-74EB5B1ED1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9933" r="8801"/>
          <a:stretch/>
        </p:blipFill>
        <p:spPr>
          <a:xfrm rot="10800000">
            <a:off x="0" y="0"/>
            <a:ext cx="3811979" cy="6858000"/>
          </a:xfrm>
          <a:prstGeom prst="rect">
            <a:avLst/>
          </a:prstGeom>
        </p:spPr>
      </p:pic>
      <p:pic>
        <p:nvPicPr>
          <p:cNvPr id="9" name="Graphic 12">
            <a:extLst>
              <a:ext uri="{FF2B5EF4-FFF2-40B4-BE49-F238E27FC236}">
                <a16:creationId xmlns:a16="http://schemas.microsoft.com/office/drawing/2014/main" id="{F8940D62-D21C-6E49-B2A8-098B74AF38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5574" y="6274389"/>
            <a:ext cx="268102" cy="299106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AFB7CA70-CC5D-F44C-941F-9D6EAC104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1076" y="807716"/>
            <a:ext cx="6596924" cy="496741"/>
          </a:xfrm>
          <a:prstGeom prst="rect">
            <a:avLst/>
          </a:prstGeom>
        </p:spPr>
        <p:txBody>
          <a:bodyPr anchor="t"/>
          <a:lstStyle>
            <a:lvl1pPr>
              <a:defRPr sz="3200"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5EC763-C521-4341-B6AC-8D01CC2422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071076" y="1662990"/>
            <a:ext cx="7497746" cy="4387293"/>
          </a:xfrm>
          <a:prstGeom prst="rect">
            <a:avLst/>
          </a:prstGeom>
        </p:spPr>
        <p:txBody>
          <a:bodyPr lIns="108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 lang="en-US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576000" marR="0" indent="-2286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2pPr>
            <a:lvl3pPr marL="10800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lang="en-ZA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9E7793-230F-6041-837E-0A3DD2579237}"/>
              </a:ext>
            </a:extLst>
          </p:cNvPr>
          <p:cNvSpPr txBox="1"/>
          <p:nvPr userDrawn="1"/>
        </p:nvSpPr>
        <p:spPr>
          <a:xfrm>
            <a:off x="247876" y="235333"/>
            <a:ext cx="6014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0" i="1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entelect</a:t>
            </a:r>
            <a:endParaRPr lang="en-US" sz="1000" b="0" i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08FC0F-94AA-FF46-AA72-44A2C97D157B}"/>
              </a:ext>
            </a:extLst>
          </p:cNvPr>
          <p:cNvCxnSpPr>
            <a:cxnSpLocks/>
          </p:cNvCxnSpPr>
          <p:nvPr userDrawn="1"/>
        </p:nvCxnSpPr>
        <p:spPr>
          <a:xfrm>
            <a:off x="853989" y="312993"/>
            <a:ext cx="0" cy="889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42757BC-4FC9-E043-BF5B-4BE9D9BCFC06}"/>
              </a:ext>
            </a:extLst>
          </p:cNvPr>
          <p:cNvSpPr txBox="1"/>
          <p:nvPr userDrawn="1"/>
        </p:nvSpPr>
        <p:spPr>
          <a:xfrm>
            <a:off x="855673" y="235333"/>
            <a:ext cx="12795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0" i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everything is possible</a:t>
            </a:r>
          </a:p>
        </p:txBody>
      </p:sp>
      <p:sp>
        <p:nvSpPr>
          <p:cNvPr id="22" name="Footer Placeholder 9">
            <a:extLst>
              <a:ext uri="{FF2B5EF4-FFF2-40B4-BE49-F238E27FC236}">
                <a16:creationId xmlns:a16="http://schemas.microsoft.com/office/drawing/2014/main" id="{2910F20C-B1E9-E148-9553-7A2C1F2D89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037943" y="235333"/>
            <a:ext cx="673102" cy="244907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r">
              <a:defRPr sz="1000" b="0" i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page</a:t>
            </a: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66854F9F-6030-F946-B34D-78D9A4A51E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3344" y="235333"/>
            <a:ext cx="220956" cy="244907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l">
              <a:defRPr lang="en-ZA" sz="1000" b="0" i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A90C6DF-B44E-8045-84F5-AD9972949F7C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68734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093559-AF12-3DEA-D730-58CB0E9632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raphic 12">
            <a:extLst>
              <a:ext uri="{FF2B5EF4-FFF2-40B4-BE49-F238E27FC236}">
                <a16:creationId xmlns:a16="http://schemas.microsoft.com/office/drawing/2014/main" id="{F8940D62-D21C-6E49-B2A8-098B74AF38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5574" y="6274389"/>
            <a:ext cx="268102" cy="299106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AFB7CA70-CC5D-F44C-941F-9D6EAC104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446" y="807716"/>
            <a:ext cx="3288764" cy="1789434"/>
          </a:xfrm>
          <a:prstGeom prst="rect">
            <a:avLst/>
          </a:prstGeom>
        </p:spPr>
        <p:txBody>
          <a:bodyPr anchor="t"/>
          <a:lstStyle>
            <a:lvl1pPr>
              <a:defRPr sz="3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5EC763-C521-4341-B6AC-8D01CC2422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071076" y="1662990"/>
            <a:ext cx="7497746" cy="4387293"/>
          </a:xfrm>
          <a:prstGeom prst="rect">
            <a:avLst/>
          </a:prstGeom>
        </p:spPr>
        <p:txBody>
          <a:bodyPr lIns="108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 lang="en-US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576000" marR="0" indent="-2286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2pPr>
            <a:lvl3pPr marL="10800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lang="en-ZA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9E7793-230F-6041-837E-0A3DD2579237}"/>
              </a:ext>
            </a:extLst>
          </p:cNvPr>
          <p:cNvSpPr txBox="1"/>
          <p:nvPr userDrawn="1"/>
        </p:nvSpPr>
        <p:spPr>
          <a:xfrm>
            <a:off x="247876" y="235333"/>
            <a:ext cx="6014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0" i="1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entelect</a:t>
            </a:r>
            <a:endParaRPr lang="en-US" sz="1000" b="0" i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08FC0F-94AA-FF46-AA72-44A2C97D157B}"/>
              </a:ext>
            </a:extLst>
          </p:cNvPr>
          <p:cNvCxnSpPr>
            <a:cxnSpLocks/>
          </p:cNvCxnSpPr>
          <p:nvPr userDrawn="1"/>
        </p:nvCxnSpPr>
        <p:spPr>
          <a:xfrm>
            <a:off x="853989" y="312993"/>
            <a:ext cx="0" cy="889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42757BC-4FC9-E043-BF5B-4BE9D9BCFC06}"/>
              </a:ext>
            </a:extLst>
          </p:cNvPr>
          <p:cNvSpPr txBox="1"/>
          <p:nvPr userDrawn="1"/>
        </p:nvSpPr>
        <p:spPr>
          <a:xfrm>
            <a:off x="855673" y="235333"/>
            <a:ext cx="12795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0" i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everything is possible</a:t>
            </a:r>
          </a:p>
        </p:txBody>
      </p:sp>
      <p:sp>
        <p:nvSpPr>
          <p:cNvPr id="22" name="Footer Placeholder 9">
            <a:extLst>
              <a:ext uri="{FF2B5EF4-FFF2-40B4-BE49-F238E27FC236}">
                <a16:creationId xmlns:a16="http://schemas.microsoft.com/office/drawing/2014/main" id="{2910F20C-B1E9-E148-9553-7A2C1F2D89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037943" y="235333"/>
            <a:ext cx="673102" cy="244907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r">
              <a:defRPr sz="1000" b="0" i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page</a:t>
            </a: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66854F9F-6030-F946-B34D-78D9A4A51E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3344" y="235333"/>
            <a:ext cx="220956" cy="244907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l">
              <a:defRPr lang="en-ZA" sz="1000" b="0" i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A90C6DF-B44E-8045-84F5-AD9972949F7C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78076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lide">
    <p:bg>
      <p:bgPr>
        <a:gradFill>
          <a:gsLst>
            <a:gs pos="31000">
              <a:srgbClr val="14192D"/>
            </a:gs>
            <a:gs pos="0">
              <a:srgbClr val="023060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5743-B504-548C-9BC1-A21764887C46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CB1F86E-A2D6-AB4C-AF71-830C334E1F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5574" y="6272481"/>
            <a:ext cx="270000" cy="3010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0FBA56-E80B-1D45-A731-787C11586324}"/>
              </a:ext>
            </a:extLst>
          </p:cNvPr>
          <p:cNvSpPr txBox="1"/>
          <p:nvPr userDrawn="1"/>
        </p:nvSpPr>
        <p:spPr>
          <a:xfrm>
            <a:off x="247876" y="235333"/>
            <a:ext cx="6014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0" i="1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entelect</a:t>
            </a:r>
            <a:endParaRPr lang="en-US" sz="1000" b="0" i="1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E4C0D69-E4E4-724B-B777-8D9CA84AAC8D}"/>
              </a:ext>
            </a:extLst>
          </p:cNvPr>
          <p:cNvCxnSpPr>
            <a:cxnSpLocks/>
          </p:cNvCxnSpPr>
          <p:nvPr userDrawn="1"/>
        </p:nvCxnSpPr>
        <p:spPr>
          <a:xfrm>
            <a:off x="853989" y="312993"/>
            <a:ext cx="0" cy="8890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23ED993-5203-1C45-9114-A15FD23ACE58}"/>
              </a:ext>
            </a:extLst>
          </p:cNvPr>
          <p:cNvSpPr txBox="1"/>
          <p:nvPr userDrawn="1"/>
        </p:nvSpPr>
        <p:spPr>
          <a:xfrm>
            <a:off x="855673" y="235333"/>
            <a:ext cx="12795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0" i="1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everything is possible</a:t>
            </a:r>
          </a:p>
        </p:txBody>
      </p:sp>
      <p:sp>
        <p:nvSpPr>
          <p:cNvPr id="21" name="Footer Placeholder 9">
            <a:extLst>
              <a:ext uri="{FF2B5EF4-FFF2-40B4-BE49-F238E27FC236}">
                <a16:creationId xmlns:a16="http://schemas.microsoft.com/office/drawing/2014/main" id="{45916404-5387-AC41-841E-304F142C1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037943" y="235333"/>
            <a:ext cx="673102" cy="244907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r">
              <a:defRPr sz="1000" b="0" i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page</a:t>
            </a:r>
          </a:p>
        </p:txBody>
      </p:sp>
      <p:sp>
        <p:nvSpPr>
          <p:cNvPr id="22" name="Slide Number Placeholder 10">
            <a:extLst>
              <a:ext uri="{FF2B5EF4-FFF2-40B4-BE49-F238E27FC236}">
                <a16:creationId xmlns:a16="http://schemas.microsoft.com/office/drawing/2014/main" id="{8C963B2F-901C-D84D-A313-D8CDD2CA41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3344" y="235333"/>
            <a:ext cx="220956" cy="244907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l">
              <a:defRPr lang="en-ZA" sz="1000" b="0" i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A90C6DF-B44E-8045-84F5-AD9972949F7C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26234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187">
          <p15:clr>
            <a:srgbClr val="FBAE40"/>
          </p15:clr>
        </p15:guide>
        <p15:guide id="4" orient="horz" pos="4133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2A2A701-0A57-1EF7-5D7C-5397D0CA42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BA12FD-E005-A0FD-004A-A6695FB2A1D1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747BC4-5F8B-797C-62D9-731795F0C3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5574" y="6272481"/>
            <a:ext cx="270000" cy="3010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8EEB19-BD3E-D3C7-1BD4-D4C312E0F74C}"/>
              </a:ext>
            </a:extLst>
          </p:cNvPr>
          <p:cNvSpPr txBox="1"/>
          <p:nvPr userDrawn="1"/>
        </p:nvSpPr>
        <p:spPr>
          <a:xfrm>
            <a:off x="247876" y="235333"/>
            <a:ext cx="6014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0" i="1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entelect</a:t>
            </a:r>
            <a:endParaRPr lang="en-US" sz="1000" b="0" i="1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55F898-840F-C1E2-9869-19F3BD81685C}"/>
              </a:ext>
            </a:extLst>
          </p:cNvPr>
          <p:cNvCxnSpPr>
            <a:cxnSpLocks/>
          </p:cNvCxnSpPr>
          <p:nvPr userDrawn="1"/>
        </p:nvCxnSpPr>
        <p:spPr>
          <a:xfrm>
            <a:off x="853989" y="312993"/>
            <a:ext cx="0" cy="8890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E1639D0-31F0-647C-D974-A9CFE14A22AF}"/>
              </a:ext>
            </a:extLst>
          </p:cNvPr>
          <p:cNvSpPr txBox="1"/>
          <p:nvPr userDrawn="1"/>
        </p:nvSpPr>
        <p:spPr>
          <a:xfrm>
            <a:off x="855673" y="235333"/>
            <a:ext cx="12795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0" i="1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everything is possible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D61DBFAF-5B00-16EE-CB2B-F4ECA05BB7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037943" y="235333"/>
            <a:ext cx="673102" cy="244907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r">
              <a:defRPr sz="1000" b="0" i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page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7500A24-A9A6-BAA0-B3EF-01BCC01482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3344" y="235333"/>
            <a:ext cx="220956" cy="244907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l">
              <a:defRPr lang="en-ZA" sz="1000" b="0" i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A90C6DF-B44E-8045-84F5-AD9972949F7C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09852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187">
          <p15:clr>
            <a:srgbClr val="FBAE40"/>
          </p15:clr>
        </p15:guide>
        <p15:guide id="4" orient="horz" pos="4133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2A2A701-0A57-1EF7-5D7C-5397D0CA42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BA12FD-E005-A0FD-004A-A6695FB2A1D1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747BC4-5F8B-797C-62D9-731795F0C3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5574" y="6272481"/>
            <a:ext cx="270000" cy="3010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8EEB19-BD3E-D3C7-1BD4-D4C312E0F74C}"/>
              </a:ext>
            </a:extLst>
          </p:cNvPr>
          <p:cNvSpPr txBox="1"/>
          <p:nvPr userDrawn="1"/>
        </p:nvSpPr>
        <p:spPr>
          <a:xfrm>
            <a:off x="247876" y="235333"/>
            <a:ext cx="6014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0" i="1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entelect</a:t>
            </a:r>
            <a:endParaRPr lang="en-US" sz="1000" b="0" i="1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55F898-840F-C1E2-9869-19F3BD81685C}"/>
              </a:ext>
            </a:extLst>
          </p:cNvPr>
          <p:cNvCxnSpPr>
            <a:cxnSpLocks/>
          </p:cNvCxnSpPr>
          <p:nvPr userDrawn="1"/>
        </p:nvCxnSpPr>
        <p:spPr>
          <a:xfrm>
            <a:off x="853989" y="312993"/>
            <a:ext cx="0" cy="8890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E1639D0-31F0-647C-D974-A9CFE14A22AF}"/>
              </a:ext>
            </a:extLst>
          </p:cNvPr>
          <p:cNvSpPr txBox="1"/>
          <p:nvPr userDrawn="1"/>
        </p:nvSpPr>
        <p:spPr>
          <a:xfrm>
            <a:off x="855673" y="235333"/>
            <a:ext cx="12795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0" i="1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everything is possible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D61DBFAF-5B00-16EE-CB2B-F4ECA05BB7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037943" y="235333"/>
            <a:ext cx="673102" cy="244907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r">
              <a:defRPr sz="1000" b="0" i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page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7500A24-A9A6-BAA0-B3EF-01BCC01482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3344" y="235333"/>
            <a:ext cx="220956" cy="244907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l">
              <a:defRPr lang="en-ZA" sz="1000" b="0" i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A90C6DF-B44E-8045-84F5-AD9972949F7C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38632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187">
          <p15:clr>
            <a:srgbClr val="FBAE40"/>
          </p15:clr>
        </p15:guide>
        <p15:guide id="4" orient="horz" pos="4133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column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A820D3-2043-6C48-B972-46ABEAC44854}"/>
              </a:ext>
            </a:extLst>
          </p:cNvPr>
          <p:cNvSpPr/>
          <p:nvPr userDrawn="1"/>
        </p:nvSpPr>
        <p:spPr>
          <a:xfrm>
            <a:off x="-3328" y="0"/>
            <a:ext cx="3060000" cy="6857999"/>
          </a:xfrm>
          <a:prstGeom prst="rect">
            <a:avLst/>
          </a:prstGeom>
          <a:gradFill>
            <a:gsLst>
              <a:gs pos="0">
                <a:srgbClr val="0780BF"/>
              </a:gs>
              <a:gs pos="40000">
                <a:srgbClr val="134982"/>
              </a:gs>
              <a:gs pos="100000">
                <a:srgbClr val="00102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C9B9CE-2F5C-8C4F-AF25-F812918282B3}"/>
              </a:ext>
            </a:extLst>
          </p:cNvPr>
          <p:cNvSpPr/>
          <p:nvPr userDrawn="1"/>
        </p:nvSpPr>
        <p:spPr>
          <a:xfrm>
            <a:off x="6086890" y="0"/>
            <a:ext cx="3060000" cy="6858000"/>
          </a:xfrm>
          <a:prstGeom prst="rect">
            <a:avLst/>
          </a:prstGeom>
          <a:gradFill>
            <a:gsLst>
              <a:gs pos="0">
                <a:srgbClr val="1BBDC7"/>
              </a:gs>
              <a:gs pos="40000">
                <a:srgbClr val="28959A"/>
              </a:gs>
              <a:gs pos="100000">
                <a:srgbClr val="248A8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C0B0A7-6B08-7E45-A6EB-F3CDA0BF3524}"/>
              </a:ext>
            </a:extLst>
          </p:cNvPr>
          <p:cNvSpPr/>
          <p:nvPr userDrawn="1"/>
        </p:nvSpPr>
        <p:spPr>
          <a:xfrm>
            <a:off x="3041781" y="0"/>
            <a:ext cx="3060000" cy="6857999"/>
          </a:xfrm>
          <a:prstGeom prst="rect">
            <a:avLst/>
          </a:prstGeom>
          <a:gradFill>
            <a:gsLst>
              <a:gs pos="0">
                <a:srgbClr val="4A4D4E"/>
              </a:gs>
              <a:gs pos="40000">
                <a:srgbClr val="4A4D4E"/>
              </a:gs>
              <a:gs pos="100000">
                <a:srgbClr val="1E1D2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9F0CA9-4B41-7342-90E6-D79D686002C2}"/>
              </a:ext>
            </a:extLst>
          </p:cNvPr>
          <p:cNvSpPr/>
          <p:nvPr userDrawn="1"/>
        </p:nvSpPr>
        <p:spPr>
          <a:xfrm>
            <a:off x="9132000" y="0"/>
            <a:ext cx="3060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FDFCDC9-E15E-CF06-336D-86B010A41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732" y="324564"/>
            <a:ext cx="7363713" cy="496741"/>
          </a:xfrm>
          <a:prstGeom prst="rect">
            <a:avLst/>
          </a:prstGeom>
        </p:spPr>
        <p:txBody>
          <a:bodyPr anchor="t"/>
          <a:lstStyle>
            <a:lvl1pPr>
              <a:defRPr sz="3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AFB1234-161F-5A64-3806-2BB91BE2715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69445" y="1394239"/>
            <a:ext cx="2570366" cy="2769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b="0" i="0">
                <a:latin typeface="Myriad Pro Light" panose="020B0403030403020204" pitchFamily="34" charset="0"/>
              </a:rPr>
              <a:t>With a subtitle</a:t>
            </a:r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EFC47FF-1D17-EEEC-923A-599D021EC3B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59097" y="1936864"/>
            <a:ext cx="2570367" cy="4596571"/>
          </a:xfrm>
          <a:prstGeom prst="rect">
            <a:avLst/>
          </a:prstGeom>
        </p:spPr>
        <p:txBody>
          <a:bodyPr lIns="108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2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tabLst/>
              <a:defRPr lang="en-US" sz="1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576000" marR="0" indent="-2286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2pPr>
            <a:lvl3pPr marL="10800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lang="en-ZA" sz="1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AF4ACF1C-7204-53FC-2D20-F7262AAFCC9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248861" y="1447491"/>
            <a:ext cx="2570366" cy="2769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b="0" i="0">
                <a:latin typeface="Myriad Pro Light" panose="020B0403030403020204" pitchFamily="34" charset="0"/>
              </a:rPr>
              <a:t>With a subtitle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A3D1DD2-95BE-E344-8E77-DB78744249D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238513" y="1990116"/>
            <a:ext cx="2570367" cy="4596571"/>
          </a:xfrm>
          <a:prstGeom prst="rect">
            <a:avLst/>
          </a:prstGeom>
        </p:spPr>
        <p:txBody>
          <a:bodyPr lIns="108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2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tabLst/>
              <a:defRPr lang="en-US" sz="1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576000" marR="0" indent="-2286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2pPr>
            <a:lvl3pPr marL="10800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lang="en-ZA" sz="1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96AE480B-DBF8-65EB-67C1-DD799A34001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89426" y="1447491"/>
            <a:ext cx="2570366" cy="2769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b="0" i="0">
                <a:latin typeface="Myriad Pro Light" panose="020B0403030403020204" pitchFamily="34" charset="0"/>
              </a:rPr>
              <a:t>With a subtitle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B04801-8488-D507-0A1F-B5263FD5FD8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79078" y="1990116"/>
            <a:ext cx="2570367" cy="4596571"/>
          </a:xfrm>
          <a:prstGeom prst="rect">
            <a:avLst/>
          </a:prstGeom>
        </p:spPr>
        <p:txBody>
          <a:bodyPr lIns="108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2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tabLst/>
              <a:defRPr lang="en-US" sz="1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576000" marR="0" indent="-2286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2pPr>
            <a:lvl3pPr marL="10800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lang="en-ZA" sz="1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6CF3A07D-9B47-1CBE-FFA5-D73FEC6238F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319645" y="1430238"/>
            <a:ext cx="2570366" cy="2769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b="0" i="0">
                <a:latin typeface="Myriad Pro Light" panose="020B0403030403020204" pitchFamily="34" charset="0"/>
              </a:rPr>
              <a:t>With a subtitle</a:t>
            </a:r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2AD45EA-891D-C83E-2649-6DE38FF484B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309297" y="1972863"/>
            <a:ext cx="2570367" cy="4596571"/>
          </a:xfrm>
          <a:prstGeom prst="rect">
            <a:avLst/>
          </a:prstGeom>
        </p:spPr>
        <p:txBody>
          <a:bodyPr lIns="108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tabLst/>
              <a:defRPr lang="en-US" sz="18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576000" marR="0" indent="-2286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2pPr>
            <a:lvl3pPr marL="10800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lang="en-ZA" sz="18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1838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4102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slide">
    <p:bg>
      <p:bgPr>
        <a:gradFill>
          <a:gsLst>
            <a:gs pos="31000">
              <a:srgbClr val="14192D"/>
            </a:gs>
            <a:gs pos="0">
              <a:srgbClr val="023060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66D230-87E6-2148-9942-6E553B92D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9223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gradFill>
          <a:gsLst>
            <a:gs pos="31000">
              <a:srgbClr val="14192D"/>
            </a:gs>
            <a:gs pos="0">
              <a:srgbClr val="023060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66D230-87E6-2148-9942-6E553B92D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929F5A-19B6-162C-01CE-2D5414A5760A}"/>
              </a:ext>
            </a:extLst>
          </p:cNvPr>
          <p:cNvSpPr txBox="1"/>
          <p:nvPr userDrawn="1"/>
        </p:nvSpPr>
        <p:spPr>
          <a:xfrm>
            <a:off x="2770909" y="5854140"/>
            <a:ext cx="6650182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buClr>
                <a:schemeClr val="accent6"/>
              </a:buClr>
              <a:buFont typeface="+mj-lt"/>
              <a:buNone/>
            </a:pPr>
            <a:r>
              <a:rPr lang="en-US" sz="1200" b="0" i="1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entelect.co.za</a:t>
            </a:r>
            <a:endParaRPr lang="en-US" sz="1200" b="0" i="1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Picture 3" descr="A picture containing text, graphics, graphic design, font&#10;&#10;Description automatically generated">
            <a:extLst>
              <a:ext uri="{FF2B5EF4-FFF2-40B4-BE49-F238E27FC236}">
                <a16:creationId xmlns:a16="http://schemas.microsoft.com/office/drawing/2014/main" id="{0F6E5C49-34F6-3215-400F-5D5629E7F7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67640" y="2366158"/>
            <a:ext cx="2256719" cy="212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903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D6D97D5-1F3C-7049-B3F9-B15FFE67803F}"/>
              </a:ext>
            </a:extLst>
          </p:cNvPr>
          <p:cNvSpPr txBox="1"/>
          <p:nvPr userDrawn="1"/>
        </p:nvSpPr>
        <p:spPr>
          <a:xfrm>
            <a:off x="247876" y="235333"/>
            <a:ext cx="6014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0" i="1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entelect</a:t>
            </a:r>
            <a:endParaRPr lang="en-US" sz="1000" b="0" i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4E95B08-C466-2644-9533-07E9FAE9C64D}"/>
              </a:ext>
            </a:extLst>
          </p:cNvPr>
          <p:cNvCxnSpPr>
            <a:cxnSpLocks/>
          </p:cNvCxnSpPr>
          <p:nvPr userDrawn="1"/>
        </p:nvCxnSpPr>
        <p:spPr>
          <a:xfrm>
            <a:off x="853989" y="312993"/>
            <a:ext cx="0" cy="889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22FE096-0994-E949-86A4-F671E6BB7F5F}"/>
              </a:ext>
            </a:extLst>
          </p:cNvPr>
          <p:cNvSpPr txBox="1"/>
          <p:nvPr userDrawn="1"/>
        </p:nvSpPr>
        <p:spPr>
          <a:xfrm>
            <a:off x="855673" y="235333"/>
            <a:ext cx="12795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0" i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everything is possible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CB1F86E-A2D6-AB4C-AF71-830C334E1F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5574" y="6272481"/>
            <a:ext cx="270000" cy="301014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01D9EDB0-7117-B609-BDA4-C9B917B3A5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55" y="1584960"/>
            <a:ext cx="6169186" cy="1115109"/>
          </a:xfrm>
          <a:prstGeom prst="rect">
            <a:avLst/>
          </a:prstGeom>
        </p:spPr>
        <p:txBody>
          <a:bodyPr anchor="b"/>
          <a:lstStyle>
            <a:lvl1pPr>
              <a:defRPr sz="4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Presentation title here</a:t>
            </a: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991445-3A0D-EBC1-3A95-4A2DE63DAFB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63255" y="2896829"/>
            <a:ext cx="6169193" cy="1295403"/>
          </a:xfrm>
          <a:prstGeom prst="rect">
            <a:avLst/>
          </a:prstGeom>
        </p:spPr>
        <p:txBody>
          <a:bodyPr lIns="108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2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None/>
              <a:tabLst/>
              <a:defRPr lang="en-US" sz="24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576000" marR="0" indent="-2286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tabLst/>
              <a:defRPr lang="en-US" sz="2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2pPr>
            <a:lvl3pPr marL="10800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lang="en-US" sz="2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lang="en-US" sz="2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lang="en-ZA" sz="2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584508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187">
          <p15:clr>
            <a:srgbClr val="FBAE40"/>
          </p15:clr>
        </p15:guide>
        <p15:guide id="4" orient="horz" pos="413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pograph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497A19E-A64C-B695-4438-908E14AB67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63" t="2819" r="2394" b="3406"/>
          <a:stretch/>
        </p:blipFill>
        <p:spPr>
          <a:xfrm>
            <a:off x="242810" y="189854"/>
            <a:ext cx="11794210" cy="647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078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client 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D6D97D5-1F3C-7049-B3F9-B15FFE67803F}"/>
              </a:ext>
            </a:extLst>
          </p:cNvPr>
          <p:cNvSpPr txBox="1"/>
          <p:nvPr userDrawn="1"/>
        </p:nvSpPr>
        <p:spPr>
          <a:xfrm>
            <a:off x="247876" y="235333"/>
            <a:ext cx="6014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0" i="1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entelect</a:t>
            </a:r>
            <a:endParaRPr lang="en-US" sz="1000" b="0" i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4E95B08-C466-2644-9533-07E9FAE9C64D}"/>
              </a:ext>
            </a:extLst>
          </p:cNvPr>
          <p:cNvCxnSpPr>
            <a:cxnSpLocks/>
          </p:cNvCxnSpPr>
          <p:nvPr userDrawn="1"/>
        </p:nvCxnSpPr>
        <p:spPr>
          <a:xfrm>
            <a:off x="853989" y="312993"/>
            <a:ext cx="0" cy="889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22FE096-0994-E949-86A4-F671E6BB7F5F}"/>
              </a:ext>
            </a:extLst>
          </p:cNvPr>
          <p:cNvSpPr txBox="1"/>
          <p:nvPr userDrawn="1"/>
        </p:nvSpPr>
        <p:spPr>
          <a:xfrm>
            <a:off x="855673" y="235333"/>
            <a:ext cx="12795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0" i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everything is possible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CB1F86E-A2D6-AB4C-AF71-830C334E1F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5574" y="6351073"/>
            <a:ext cx="270000" cy="301014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01D9EDB0-7117-B609-BDA4-C9B917B3A5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447" y="3273276"/>
            <a:ext cx="6169186" cy="1115109"/>
          </a:xfrm>
          <a:prstGeom prst="rect">
            <a:avLst/>
          </a:prstGeom>
        </p:spPr>
        <p:txBody>
          <a:bodyPr anchor="b"/>
          <a:lstStyle>
            <a:lvl1pPr>
              <a:defRPr sz="4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Presentation title here</a:t>
            </a: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991445-3A0D-EBC1-3A95-4A2DE63DAFB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75447" y="4585145"/>
            <a:ext cx="6169193" cy="1295403"/>
          </a:xfrm>
          <a:prstGeom prst="rect">
            <a:avLst/>
          </a:prstGeom>
        </p:spPr>
        <p:txBody>
          <a:bodyPr lIns="108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2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None/>
              <a:tabLst/>
              <a:defRPr lang="en-US" sz="24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576000" marR="0" indent="-2286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tabLst/>
              <a:defRPr lang="en-US" sz="2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2pPr>
            <a:lvl3pPr marL="10800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lang="en-US" sz="2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lang="en-US" sz="2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lang="en-ZA" sz="2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AF1375-7211-61C2-62BA-B9FA6A6C5619}"/>
              </a:ext>
            </a:extLst>
          </p:cNvPr>
          <p:cNvSpPr/>
          <p:nvPr userDrawn="1"/>
        </p:nvSpPr>
        <p:spPr>
          <a:xfrm>
            <a:off x="3311236" y="-1745673"/>
            <a:ext cx="3823855" cy="174567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98D02E-FB4A-EFA2-1EF2-951D9D819386}"/>
              </a:ext>
            </a:extLst>
          </p:cNvPr>
          <p:cNvSpPr/>
          <p:nvPr userDrawn="1"/>
        </p:nvSpPr>
        <p:spPr>
          <a:xfrm>
            <a:off x="12207766" y="3144981"/>
            <a:ext cx="3823855" cy="3127232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175893-53BD-C2F3-7EC3-9FABC25B616C}"/>
              </a:ext>
            </a:extLst>
          </p:cNvPr>
          <p:cNvSpPr/>
          <p:nvPr userDrawn="1"/>
        </p:nvSpPr>
        <p:spPr>
          <a:xfrm>
            <a:off x="475447" y="6327557"/>
            <a:ext cx="754639" cy="34377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accent6"/>
                </a:solidFill>
              </a:rPr>
              <a:t>Client logo (delete this)</a:t>
            </a:r>
          </a:p>
        </p:txBody>
      </p:sp>
    </p:spTree>
    <p:extLst>
      <p:ext uri="{BB962C8B-B14F-4D97-AF65-F5344CB8AC3E}">
        <p14:creationId xmlns:p14="http://schemas.microsoft.com/office/powerpoint/2010/main" val="3459429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187">
          <p15:clr>
            <a:srgbClr val="FBAE40"/>
          </p15:clr>
        </p15:guide>
        <p15:guide id="4" orient="horz" pos="413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_client 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D6D97D5-1F3C-7049-B3F9-B15FFE67803F}"/>
              </a:ext>
            </a:extLst>
          </p:cNvPr>
          <p:cNvSpPr txBox="1"/>
          <p:nvPr userDrawn="1"/>
        </p:nvSpPr>
        <p:spPr>
          <a:xfrm>
            <a:off x="247876" y="235333"/>
            <a:ext cx="6014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0" i="1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entelect</a:t>
            </a:r>
            <a:endParaRPr lang="en-US" sz="1000" b="0" i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4E95B08-C466-2644-9533-07E9FAE9C64D}"/>
              </a:ext>
            </a:extLst>
          </p:cNvPr>
          <p:cNvCxnSpPr>
            <a:cxnSpLocks/>
          </p:cNvCxnSpPr>
          <p:nvPr userDrawn="1"/>
        </p:nvCxnSpPr>
        <p:spPr>
          <a:xfrm>
            <a:off x="853989" y="312993"/>
            <a:ext cx="0" cy="889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22FE096-0994-E949-86A4-F671E6BB7F5F}"/>
              </a:ext>
            </a:extLst>
          </p:cNvPr>
          <p:cNvSpPr txBox="1"/>
          <p:nvPr userDrawn="1"/>
        </p:nvSpPr>
        <p:spPr>
          <a:xfrm>
            <a:off x="855673" y="235333"/>
            <a:ext cx="12795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0" i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everything is possible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CB1F86E-A2D6-AB4C-AF71-830C334E1F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5574" y="6272481"/>
            <a:ext cx="270000" cy="301014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01D9EDB0-7117-B609-BDA4-C9B917B3A5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55" y="1584960"/>
            <a:ext cx="6169186" cy="1115109"/>
          </a:xfrm>
          <a:prstGeom prst="rect">
            <a:avLst/>
          </a:prstGeom>
        </p:spPr>
        <p:txBody>
          <a:bodyPr anchor="b"/>
          <a:lstStyle>
            <a:lvl1pPr>
              <a:defRPr sz="4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Presentation title here</a:t>
            </a: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991445-3A0D-EBC1-3A95-4A2DE63DAFB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63255" y="2896829"/>
            <a:ext cx="6169193" cy="1295403"/>
          </a:xfrm>
          <a:prstGeom prst="rect">
            <a:avLst/>
          </a:prstGeom>
        </p:spPr>
        <p:txBody>
          <a:bodyPr lIns="108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2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None/>
              <a:tabLst/>
              <a:defRPr lang="en-US" sz="24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576000" marR="0" indent="-2286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tabLst/>
              <a:defRPr lang="en-US" sz="2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2pPr>
            <a:lvl3pPr marL="10800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lang="en-US" sz="2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lang="en-US" sz="2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lang="en-ZA" sz="2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3BF28F-1248-6DAA-C85C-A4A3469D7CFD}"/>
              </a:ext>
            </a:extLst>
          </p:cNvPr>
          <p:cNvSpPr/>
          <p:nvPr userDrawn="1"/>
        </p:nvSpPr>
        <p:spPr>
          <a:xfrm>
            <a:off x="475447" y="6327557"/>
            <a:ext cx="754639" cy="34377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accent6"/>
                </a:solidFill>
              </a:rPr>
              <a:t>Client logo (delete this)</a:t>
            </a:r>
          </a:p>
        </p:txBody>
      </p:sp>
    </p:spTree>
    <p:extLst>
      <p:ext uri="{BB962C8B-B14F-4D97-AF65-F5344CB8AC3E}">
        <p14:creationId xmlns:p14="http://schemas.microsoft.com/office/powerpoint/2010/main" val="314396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187">
          <p15:clr>
            <a:srgbClr val="FBAE40"/>
          </p15:clr>
        </p15:guide>
        <p15:guide id="4" orient="horz" pos="413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_client log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D6D97D5-1F3C-7049-B3F9-B15FFE67803F}"/>
              </a:ext>
            </a:extLst>
          </p:cNvPr>
          <p:cNvSpPr txBox="1"/>
          <p:nvPr userDrawn="1"/>
        </p:nvSpPr>
        <p:spPr>
          <a:xfrm>
            <a:off x="247876" y="235333"/>
            <a:ext cx="6014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0" i="1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entelect</a:t>
            </a:r>
            <a:endParaRPr lang="en-US" sz="1000" b="0" i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4E95B08-C466-2644-9533-07E9FAE9C64D}"/>
              </a:ext>
            </a:extLst>
          </p:cNvPr>
          <p:cNvCxnSpPr>
            <a:cxnSpLocks/>
          </p:cNvCxnSpPr>
          <p:nvPr userDrawn="1"/>
        </p:nvCxnSpPr>
        <p:spPr>
          <a:xfrm>
            <a:off x="853989" y="312993"/>
            <a:ext cx="0" cy="889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22FE096-0994-E949-86A4-F671E6BB7F5F}"/>
              </a:ext>
            </a:extLst>
          </p:cNvPr>
          <p:cNvSpPr txBox="1"/>
          <p:nvPr userDrawn="1"/>
        </p:nvSpPr>
        <p:spPr>
          <a:xfrm>
            <a:off x="855673" y="235333"/>
            <a:ext cx="12795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0" i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everything is possible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CB1F86E-A2D6-AB4C-AF71-830C334E1F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5574" y="6272481"/>
            <a:ext cx="270000" cy="301014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01D9EDB0-7117-B609-BDA4-C9B917B3A5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55" y="2313891"/>
            <a:ext cx="6169186" cy="1115109"/>
          </a:xfrm>
          <a:prstGeom prst="rect">
            <a:avLst/>
          </a:prstGeom>
        </p:spPr>
        <p:txBody>
          <a:bodyPr anchor="b"/>
          <a:lstStyle>
            <a:lvl1pPr>
              <a:defRPr sz="4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Presentation title here</a:t>
            </a: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991445-3A0D-EBC1-3A95-4A2DE63DAFB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63255" y="3625760"/>
            <a:ext cx="6169193" cy="1295403"/>
          </a:xfrm>
          <a:prstGeom prst="rect">
            <a:avLst/>
          </a:prstGeom>
        </p:spPr>
        <p:txBody>
          <a:bodyPr lIns="108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2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None/>
              <a:tabLst/>
              <a:defRPr lang="en-US" sz="24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576000" marR="0" indent="-2286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tabLst/>
              <a:defRPr lang="en-US" sz="2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2pPr>
            <a:lvl3pPr marL="10800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lang="en-US" sz="2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lang="en-US" sz="2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lang="en-ZA" sz="2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DC2577-4FE5-AD26-5EF4-74BE7A6FA6C4}"/>
              </a:ext>
            </a:extLst>
          </p:cNvPr>
          <p:cNvSpPr/>
          <p:nvPr userDrawn="1"/>
        </p:nvSpPr>
        <p:spPr>
          <a:xfrm>
            <a:off x="475447" y="6327557"/>
            <a:ext cx="754639" cy="34377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accent6"/>
                </a:solidFill>
              </a:rPr>
              <a:t>Client logo (delete this)</a:t>
            </a:r>
          </a:p>
        </p:txBody>
      </p:sp>
    </p:spTree>
    <p:extLst>
      <p:ext uri="{BB962C8B-B14F-4D97-AF65-F5344CB8AC3E}">
        <p14:creationId xmlns:p14="http://schemas.microsoft.com/office/powerpoint/2010/main" val="1974049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187">
          <p15:clr>
            <a:srgbClr val="FBAE40"/>
          </p15:clr>
        </p15:guide>
        <p15:guide id="4" orient="horz" pos="4133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_client 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AACEB18F-B221-F941-B678-8EFBF14F72A8}"/>
              </a:ext>
            </a:extLst>
          </p:cNvPr>
          <p:cNvGrpSpPr/>
          <p:nvPr/>
        </p:nvGrpSpPr>
        <p:grpSpPr>
          <a:xfrm>
            <a:off x="3400340" y="733340"/>
            <a:ext cx="5391321" cy="5391321"/>
            <a:chOff x="1929341" y="-1222636"/>
            <a:chExt cx="11520000" cy="115200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AD80227-F2FA-E040-B7C0-AA924A2279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69273" y="217364"/>
              <a:ext cx="8640000" cy="8640000"/>
            </a:xfrm>
            <a:prstGeom prst="ellipse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/>
                <a:t>      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262221-BBC9-0246-91A2-2CC22A38A4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89273" y="37364"/>
              <a:ext cx="9000000" cy="9000000"/>
            </a:xfrm>
            <a:prstGeom prst="ellipse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/>
                <a:t>   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27156D2-7A6E-7344-81F0-33CD603EDC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09273" y="-142636"/>
              <a:ext cx="9360000" cy="9360000"/>
            </a:xfrm>
            <a:prstGeom prst="ellipse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/>
                <a:t>   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88F06E2-EE40-4843-8F8C-D2A8C48704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29273" y="-322636"/>
              <a:ext cx="9720000" cy="9720000"/>
            </a:xfrm>
            <a:prstGeom prst="ellipse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F2E917-8E15-2344-8CFB-EA1083347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49273" y="-502636"/>
              <a:ext cx="10080000" cy="10080000"/>
            </a:xfrm>
            <a:prstGeom prst="ellipse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65FB49B-CA82-3B4E-B223-9E9C72E7C2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69273" y="-682636"/>
              <a:ext cx="10440000" cy="10440000"/>
            </a:xfrm>
            <a:prstGeom prst="ellipse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C0BCB6C-6548-6A42-B7DB-749FFF9949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89273" y="-862636"/>
              <a:ext cx="10800000" cy="10800000"/>
            </a:xfrm>
            <a:prstGeom prst="ellipse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58F4914-525D-484C-9C7E-382CB02F37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9273" y="-1042636"/>
              <a:ext cx="11160000" cy="11160000"/>
            </a:xfrm>
            <a:prstGeom prst="ellipse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2A9E0AB-4C3D-4840-840B-4EBDF9F556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29341" y="-1222636"/>
              <a:ext cx="11520000" cy="11520000"/>
            </a:xfrm>
            <a:prstGeom prst="ellipse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9" name="Graphic 12">
            <a:extLst>
              <a:ext uri="{FF2B5EF4-FFF2-40B4-BE49-F238E27FC236}">
                <a16:creationId xmlns:a16="http://schemas.microsoft.com/office/drawing/2014/main" id="{8CE307DF-B939-AF4B-805A-0AC6EC3D69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5574" y="6274389"/>
            <a:ext cx="268102" cy="299106"/>
          </a:xfrm>
          <a:prstGeom prst="rect">
            <a:avLst/>
          </a:prstGeom>
        </p:spPr>
      </p:pic>
      <p:sp>
        <p:nvSpPr>
          <p:cNvPr id="20" name="Title 2">
            <a:extLst>
              <a:ext uri="{FF2B5EF4-FFF2-40B4-BE49-F238E27FC236}">
                <a16:creationId xmlns:a16="http://schemas.microsoft.com/office/drawing/2014/main" id="{DA5764A1-9EE4-5241-8E97-EA6A78975E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7335" y="2715492"/>
            <a:ext cx="2977331" cy="1482436"/>
          </a:xfrm>
          <a:prstGeom prst="rect">
            <a:avLst/>
          </a:prstGeom>
        </p:spPr>
        <p:txBody>
          <a:bodyPr anchor="ctr"/>
          <a:lstStyle>
            <a:lvl1pPr algn="ctr">
              <a:defRPr sz="3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Section title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531A92-E974-9146-B477-2909562B8F03}"/>
              </a:ext>
            </a:extLst>
          </p:cNvPr>
          <p:cNvSpPr txBox="1"/>
          <p:nvPr userDrawn="1"/>
        </p:nvSpPr>
        <p:spPr>
          <a:xfrm>
            <a:off x="247876" y="235333"/>
            <a:ext cx="6014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0" i="1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entelect</a:t>
            </a:r>
            <a:endParaRPr lang="en-US" sz="1000" b="0" i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D2AF734-18C3-7746-B532-991329C53D71}"/>
              </a:ext>
            </a:extLst>
          </p:cNvPr>
          <p:cNvCxnSpPr>
            <a:cxnSpLocks/>
          </p:cNvCxnSpPr>
          <p:nvPr userDrawn="1"/>
        </p:nvCxnSpPr>
        <p:spPr>
          <a:xfrm>
            <a:off x="853989" y="312993"/>
            <a:ext cx="0" cy="889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42B5332-F687-8645-85A6-463E90999CBA}"/>
              </a:ext>
            </a:extLst>
          </p:cNvPr>
          <p:cNvSpPr txBox="1"/>
          <p:nvPr userDrawn="1"/>
        </p:nvSpPr>
        <p:spPr>
          <a:xfrm>
            <a:off x="855673" y="235333"/>
            <a:ext cx="12795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0" i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everything is possible</a:t>
            </a:r>
          </a:p>
        </p:txBody>
      </p:sp>
      <p:sp>
        <p:nvSpPr>
          <p:cNvPr id="24" name="Footer Placeholder 9">
            <a:extLst>
              <a:ext uri="{FF2B5EF4-FFF2-40B4-BE49-F238E27FC236}">
                <a16:creationId xmlns:a16="http://schemas.microsoft.com/office/drawing/2014/main" id="{ADEDB196-AEBC-0C48-9507-EAB9476ABF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037943" y="235333"/>
            <a:ext cx="673102" cy="244907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r">
              <a:defRPr sz="1000" b="0" i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page</a:t>
            </a:r>
          </a:p>
        </p:txBody>
      </p:sp>
      <p:sp>
        <p:nvSpPr>
          <p:cNvPr id="25" name="Slide Number Placeholder 10">
            <a:extLst>
              <a:ext uri="{FF2B5EF4-FFF2-40B4-BE49-F238E27FC236}">
                <a16:creationId xmlns:a16="http://schemas.microsoft.com/office/drawing/2014/main" id="{91C09C68-0121-B141-AF26-CC3AC4043F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3344" y="235333"/>
            <a:ext cx="220956" cy="244907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l">
              <a:defRPr lang="en-ZA" sz="1000" b="0" i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A90C6DF-B44E-8045-84F5-AD9972949F7C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FBFDD4-C508-A96E-443C-C8415F55DA65}"/>
              </a:ext>
            </a:extLst>
          </p:cNvPr>
          <p:cNvSpPr/>
          <p:nvPr userDrawn="1"/>
        </p:nvSpPr>
        <p:spPr>
          <a:xfrm>
            <a:off x="247876" y="6278890"/>
            <a:ext cx="754639" cy="34377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accent6"/>
                </a:solidFill>
              </a:rPr>
              <a:t>Client logo (delete this)</a:t>
            </a:r>
          </a:p>
        </p:txBody>
      </p:sp>
    </p:spTree>
    <p:extLst>
      <p:ext uri="{BB962C8B-B14F-4D97-AF65-F5344CB8AC3E}">
        <p14:creationId xmlns:p14="http://schemas.microsoft.com/office/powerpoint/2010/main" val="3370741252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oduction slide_client log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AC22B3-324F-63F0-2F85-49A7AC7176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raphic 12">
            <a:extLst>
              <a:ext uri="{FF2B5EF4-FFF2-40B4-BE49-F238E27FC236}">
                <a16:creationId xmlns:a16="http://schemas.microsoft.com/office/drawing/2014/main" id="{F8940D62-D21C-6E49-B2A8-098B74AF38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5574" y="6274389"/>
            <a:ext cx="268102" cy="299106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AFB7CA70-CC5D-F44C-941F-9D6EAC104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876" y="2386061"/>
            <a:ext cx="10196284" cy="496741"/>
          </a:xfrm>
          <a:prstGeom prst="rect">
            <a:avLst/>
          </a:prstGeom>
        </p:spPr>
        <p:txBody>
          <a:bodyPr anchor="t"/>
          <a:lstStyle>
            <a:lvl1pPr>
              <a:defRPr sz="3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5EAFF32F-BC32-8F41-B28C-090320300B2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47875" y="2897774"/>
            <a:ext cx="10196283" cy="3517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b="0" i="0">
                <a:latin typeface="Myriad Pro Light" panose="020B0403030403020204" pitchFamily="34" charset="0"/>
              </a:rPr>
              <a:t>With a subtitle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F505A09-0C0B-6540-90A9-1FF7424360D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59097" y="3823277"/>
            <a:ext cx="5836903" cy="2799390"/>
          </a:xfrm>
          <a:prstGeom prst="rect">
            <a:avLst/>
          </a:prstGeom>
        </p:spPr>
        <p:txBody>
          <a:bodyPr lIns="108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2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None/>
              <a:tabLst/>
              <a:defRPr lang="en-US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576000" marR="0" indent="-2286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2pPr>
            <a:lvl3pPr marL="10800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lang="en-ZA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E5A7A6-FEDA-DA44-AE0D-C4A5DB15F4E4}"/>
              </a:ext>
            </a:extLst>
          </p:cNvPr>
          <p:cNvSpPr txBox="1"/>
          <p:nvPr userDrawn="1"/>
        </p:nvSpPr>
        <p:spPr>
          <a:xfrm>
            <a:off x="247876" y="235333"/>
            <a:ext cx="6014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0" i="1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entelect</a:t>
            </a:r>
            <a:endParaRPr lang="en-US" sz="1000" b="0" i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470482-7EDE-824C-8F39-77340DD4E8F0}"/>
              </a:ext>
            </a:extLst>
          </p:cNvPr>
          <p:cNvCxnSpPr>
            <a:cxnSpLocks/>
          </p:cNvCxnSpPr>
          <p:nvPr userDrawn="1"/>
        </p:nvCxnSpPr>
        <p:spPr>
          <a:xfrm>
            <a:off x="853989" y="312993"/>
            <a:ext cx="0" cy="889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D12CBD1-0113-8C47-AD87-C39DD7976FB0}"/>
              </a:ext>
            </a:extLst>
          </p:cNvPr>
          <p:cNvSpPr txBox="1"/>
          <p:nvPr userDrawn="1"/>
        </p:nvSpPr>
        <p:spPr>
          <a:xfrm>
            <a:off x="855673" y="235333"/>
            <a:ext cx="12795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0" i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everything is possible</a:t>
            </a:r>
          </a:p>
        </p:txBody>
      </p:sp>
      <p:sp>
        <p:nvSpPr>
          <p:cNvPr id="23" name="Footer Placeholder 9">
            <a:extLst>
              <a:ext uri="{FF2B5EF4-FFF2-40B4-BE49-F238E27FC236}">
                <a16:creationId xmlns:a16="http://schemas.microsoft.com/office/drawing/2014/main" id="{B1635323-8C23-8843-8E63-B01BB2FB87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037943" y="235333"/>
            <a:ext cx="673102" cy="244907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r">
              <a:defRPr sz="1000" b="0" i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page</a:t>
            </a: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BC71024C-70F0-C849-BBED-8A263913B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3344" y="235333"/>
            <a:ext cx="220956" cy="244907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l">
              <a:defRPr lang="en-ZA" sz="1000" b="0" i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A90C6DF-B44E-8045-84F5-AD9972949F7C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771421-018C-C0DB-D443-C2F65E11D706}"/>
              </a:ext>
            </a:extLst>
          </p:cNvPr>
          <p:cNvSpPr/>
          <p:nvPr userDrawn="1"/>
        </p:nvSpPr>
        <p:spPr>
          <a:xfrm>
            <a:off x="259097" y="6278890"/>
            <a:ext cx="754639" cy="34377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accent6"/>
                </a:solidFill>
              </a:rPr>
              <a:t>Client logo (delete this)</a:t>
            </a:r>
          </a:p>
        </p:txBody>
      </p:sp>
    </p:spTree>
    <p:extLst>
      <p:ext uri="{BB962C8B-B14F-4D97-AF65-F5344CB8AC3E}">
        <p14:creationId xmlns:p14="http://schemas.microsoft.com/office/powerpoint/2010/main" val="6194747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troduction slide_client log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D51B89-73F6-8AB7-4FDB-000516CF8E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raphic 12">
            <a:extLst>
              <a:ext uri="{FF2B5EF4-FFF2-40B4-BE49-F238E27FC236}">
                <a16:creationId xmlns:a16="http://schemas.microsoft.com/office/drawing/2014/main" id="{F8940D62-D21C-6E49-B2A8-098B74AF38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5574" y="6274389"/>
            <a:ext cx="268102" cy="299106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AFB7CA70-CC5D-F44C-941F-9D6EAC104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876" y="2386061"/>
            <a:ext cx="11463165" cy="496741"/>
          </a:xfrm>
          <a:prstGeom prst="rect">
            <a:avLst/>
          </a:prstGeom>
        </p:spPr>
        <p:txBody>
          <a:bodyPr anchor="t"/>
          <a:lstStyle>
            <a:lvl1pPr>
              <a:defRPr sz="3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5EAFF32F-BC32-8F41-B28C-090320300B2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47876" y="2897774"/>
            <a:ext cx="11485468" cy="3517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b="0" i="0">
                <a:latin typeface="Myriad Pro Light" panose="020B0403030403020204" pitchFamily="34" charset="0"/>
              </a:rPr>
              <a:t>With a subtitle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F505A09-0C0B-6540-90A9-1FF7424360D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59097" y="3823277"/>
            <a:ext cx="5836903" cy="2799390"/>
          </a:xfrm>
          <a:prstGeom prst="rect">
            <a:avLst/>
          </a:prstGeom>
        </p:spPr>
        <p:txBody>
          <a:bodyPr lIns="108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2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None/>
              <a:tabLst/>
              <a:defRPr lang="en-US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576000" marR="0" indent="-2286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2pPr>
            <a:lvl3pPr marL="10800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lang="en-ZA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E5A7A6-FEDA-DA44-AE0D-C4A5DB15F4E4}"/>
              </a:ext>
            </a:extLst>
          </p:cNvPr>
          <p:cNvSpPr txBox="1"/>
          <p:nvPr userDrawn="1"/>
        </p:nvSpPr>
        <p:spPr>
          <a:xfrm>
            <a:off x="247876" y="235333"/>
            <a:ext cx="6014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0" i="1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entelect</a:t>
            </a:r>
            <a:endParaRPr lang="en-US" sz="1000" b="0" i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470482-7EDE-824C-8F39-77340DD4E8F0}"/>
              </a:ext>
            </a:extLst>
          </p:cNvPr>
          <p:cNvCxnSpPr>
            <a:cxnSpLocks/>
          </p:cNvCxnSpPr>
          <p:nvPr userDrawn="1"/>
        </p:nvCxnSpPr>
        <p:spPr>
          <a:xfrm>
            <a:off x="853989" y="312993"/>
            <a:ext cx="0" cy="889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D12CBD1-0113-8C47-AD87-C39DD7976FB0}"/>
              </a:ext>
            </a:extLst>
          </p:cNvPr>
          <p:cNvSpPr txBox="1"/>
          <p:nvPr userDrawn="1"/>
        </p:nvSpPr>
        <p:spPr>
          <a:xfrm>
            <a:off x="855673" y="235333"/>
            <a:ext cx="12795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0" i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everything is possible</a:t>
            </a:r>
          </a:p>
        </p:txBody>
      </p:sp>
      <p:sp>
        <p:nvSpPr>
          <p:cNvPr id="23" name="Footer Placeholder 9">
            <a:extLst>
              <a:ext uri="{FF2B5EF4-FFF2-40B4-BE49-F238E27FC236}">
                <a16:creationId xmlns:a16="http://schemas.microsoft.com/office/drawing/2014/main" id="{B1635323-8C23-8843-8E63-B01BB2FB87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037943" y="235333"/>
            <a:ext cx="673102" cy="244907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r">
              <a:defRPr sz="1000" b="0" i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page</a:t>
            </a: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BC71024C-70F0-C849-BBED-8A263913B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3344" y="235333"/>
            <a:ext cx="220956" cy="244907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l">
              <a:defRPr lang="en-ZA" sz="1000" b="0" i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A90C6DF-B44E-8045-84F5-AD9972949F7C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618759-D486-F222-63A0-B62CEE08D7B5}"/>
              </a:ext>
            </a:extLst>
          </p:cNvPr>
          <p:cNvSpPr/>
          <p:nvPr userDrawn="1"/>
        </p:nvSpPr>
        <p:spPr>
          <a:xfrm>
            <a:off x="259097" y="6278890"/>
            <a:ext cx="754639" cy="34377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accent6"/>
                </a:solidFill>
              </a:rPr>
              <a:t>Client logo (delete this)</a:t>
            </a:r>
          </a:p>
        </p:txBody>
      </p:sp>
    </p:spTree>
    <p:extLst>
      <p:ext uri="{BB962C8B-B14F-4D97-AF65-F5344CB8AC3E}">
        <p14:creationId xmlns:p14="http://schemas.microsoft.com/office/powerpoint/2010/main" val="840685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_client logo">
    <p:bg>
      <p:bgPr>
        <a:gradFill>
          <a:gsLst>
            <a:gs pos="31000">
              <a:srgbClr val="14192D"/>
            </a:gs>
            <a:gs pos="0">
              <a:srgbClr val="023060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BCACB21F-0D21-BF42-A53E-4F02F5130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445" y="807716"/>
            <a:ext cx="9593562" cy="496741"/>
          </a:xfrm>
          <a:prstGeom prst="rect">
            <a:avLst/>
          </a:prstGeom>
        </p:spPr>
        <p:txBody>
          <a:bodyPr anchor="t"/>
          <a:lstStyle>
            <a:lvl1pPr>
              <a:defRPr sz="3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AC3884A0-E416-8E4D-9DDD-50F0720A58B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69444" y="1319429"/>
            <a:ext cx="9593569" cy="3517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b="0" i="0">
                <a:latin typeface="Myriad Pro Light" panose="020B0403030403020204" pitchFamily="34" charset="0"/>
              </a:rPr>
              <a:t>With a subtitle</a:t>
            </a:r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CB1F86E-A2D6-AB4C-AF71-830C334E1F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5574" y="6272481"/>
            <a:ext cx="270000" cy="301014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685B834-F097-5A44-BE0C-25560C891B4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59097" y="1936865"/>
            <a:ext cx="9593569" cy="4113418"/>
          </a:xfrm>
          <a:prstGeom prst="rect">
            <a:avLst/>
          </a:prstGeom>
        </p:spPr>
        <p:txBody>
          <a:bodyPr lIns="108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2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None/>
              <a:tabLst/>
              <a:defRPr lang="en-US" sz="18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576000" marR="0" indent="-2286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2pPr>
            <a:lvl3pPr marL="10800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tabLst/>
              <a:defRPr lang="en-ZA" sz="18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0FBA56-E80B-1D45-A731-787C11586324}"/>
              </a:ext>
            </a:extLst>
          </p:cNvPr>
          <p:cNvSpPr txBox="1"/>
          <p:nvPr userDrawn="1"/>
        </p:nvSpPr>
        <p:spPr>
          <a:xfrm>
            <a:off x="247876" y="235333"/>
            <a:ext cx="6014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0" i="1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entelect</a:t>
            </a:r>
            <a:endParaRPr lang="en-US" sz="1000" b="0" i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E4C0D69-E4E4-724B-B777-8D9CA84AAC8D}"/>
              </a:ext>
            </a:extLst>
          </p:cNvPr>
          <p:cNvCxnSpPr>
            <a:cxnSpLocks/>
          </p:cNvCxnSpPr>
          <p:nvPr userDrawn="1"/>
        </p:nvCxnSpPr>
        <p:spPr>
          <a:xfrm>
            <a:off x="853989" y="312993"/>
            <a:ext cx="0" cy="889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23ED993-5203-1C45-9114-A15FD23ACE58}"/>
              </a:ext>
            </a:extLst>
          </p:cNvPr>
          <p:cNvSpPr txBox="1"/>
          <p:nvPr userDrawn="1"/>
        </p:nvSpPr>
        <p:spPr>
          <a:xfrm>
            <a:off x="855673" y="235333"/>
            <a:ext cx="12795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0" i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everything is possible</a:t>
            </a:r>
          </a:p>
        </p:txBody>
      </p:sp>
      <p:sp>
        <p:nvSpPr>
          <p:cNvPr id="21" name="Footer Placeholder 9">
            <a:extLst>
              <a:ext uri="{FF2B5EF4-FFF2-40B4-BE49-F238E27FC236}">
                <a16:creationId xmlns:a16="http://schemas.microsoft.com/office/drawing/2014/main" id="{45916404-5387-AC41-841E-304F142C1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037943" y="235333"/>
            <a:ext cx="673102" cy="244907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r">
              <a:defRPr sz="1000" b="0" i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page</a:t>
            </a:r>
          </a:p>
        </p:txBody>
      </p:sp>
      <p:sp>
        <p:nvSpPr>
          <p:cNvPr id="22" name="Slide Number Placeholder 10">
            <a:extLst>
              <a:ext uri="{FF2B5EF4-FFF2-40B4-BE49-F238E27FC236}">
                <a16:creationId xmlns:a16="http://schemas.microsoft.com/office/drawing/2014/main" id="{8C963B2F-901C-D84D-A313-D8CDD2CA41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3344" y="235333"/>
            <a:ext cx="220956" cy="244907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l">
              <a:defRPr lang="en-ZA" sz="1000" b="0" i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A90C6DF-B44E-8045-84F5-AD9972949F7C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7233C7-FFBB-50AB-677A-6DC2A44C5E74}"/>
              </a:ext>
            </a:extLst>
          </p:cNvPr>
          <p:cNvSpPr/>
          <p:nvPr userDrawn="1"/>
        </p:nvSpPr>
        <p:spPr>
          <a:xfrm>
            <a:off x="259097" y="6278890"/>
            <a:ext cx="754639" cy="34377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accent6"/>
                </a:solidFill>
              </a:rPr>
              <a:t>Client logo (delete this)</a:t>
            </a:r>
          </a:p>
        </p:txBody>
      </p:sp>
    </p:spTree>
    <p:extLst>
      <p:ext uri="{BB962C8B-B14F-4D97-AF65-F5344CB8AC3E}">
        <p14:creationId xmlns:p14="http://schemas.microsoft.com/office/powerpoint/2010/main" val="2268285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187">
          <p15:clr>
            <a:srgbClr val="FBAE40"/>
          </p15:clr>
        </p15:guide>
        <p15:guide id="4" orient="horz" pos="4133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slide_client logo">
    <p:bg>
      <p:bgPr>
        <a:gradFill>
          <a:gsLst>
            <a:gs pos="31000">
              <a:srgbClr val="14192D"/>
            </a:gs>
            <a:gs pos="0">
              <a:srgbClr val="023060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BCACB21F-0D21-BF42-A53E-4F02F5130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445" y="807716"/>
            <a:ext cx="9583209" cy="496741"/>
          </a:xfrm>
          <a:prstGeom prst="rect">
            <a:avLst/>
          </a:prstGeom>
        </p:spPr>
        <p:txBody>
          <a:bodyPr anchor="t"/>
          <a:lstStyle>
            <a:lvl1pPr>
              <a:defRPr sz="3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AC3884A0-E416-8E4D-9DDD-50F0720A58B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69444" y="1319429"/>
            <a:ext cx="9583221" cy="3517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b="0" i="0">
                <a:latin typeface="Myriad Pro Light" panose="020B0403030403020204" pitchFamily="34" charset="0"/>
              </a:rPr>
              <a:t>With a subtitle</a:t>
            </a:r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CB1F86E-A2D6-AB4C-AF71-830C334E1F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5574" y="6272481"/>
            <a:ext cx="270000" cy="301014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685B834-F097-5A44-BE0C-25560C891B4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59097" y="1936865"/>
            <a:ext cx="9593569" cy="4113418"/>
          </a:xfrm>
          <a:prstGeom prst="rect">
            <a:avLst/>
          </a:prstGeom>
        </p:spPr>
        <p:txBody>
          <a:bodyPr lIns="108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2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None/>
              <a:tabLst/>
              <a:defRPr lang="en-US" sz="18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576000" marR="0" indent="-2286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2pPr>
            <a:lvl3pPr marL="10800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tabLst/>
              <a:defRPr lang="en-ZA" sz="18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0FBA56-E80B-1D45-A731-787C11586324}"/>
              </a:ext>
            </a:extLst>
          </p:cNvPr>
          <p:cNvSpPr txBox="1"/>
          <p:nvPr userDrawn="1"/>
        </p:nvSpPr>
        <p:spPr>
          <a:xfrm>
            <a:off x="247876" y="235333"/>
            <a:ext cx="6014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0" i="1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entelect</a:t>
            </a:r>
            <a:endParaRPr lang="en-US" sz="1000" b="0" i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E4C0D69-E4E4-724B-B777-8D9CA84AAC8D}"/>
              </a:ext>
            </a:extLst>
          </p:cNvPr>
          <p:cNvCxnSpPr>
            <a:cxnSpLocks/>
          </p:cNvCxnSpPr>
          <p:nvPr userDrawn="1"/>
        </p:nvCxnSpPr>
        <p:spPr>
          <a:xfrm>
            <a:off x="853989" y="312993"/>
            <a:ext cx="0" cy="889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23ED993-5203-1C45-9114-A15FD23ACE58}"/>
              </a:ext>
            </a:extLst>
          </p:cNvPr>
          <p:cNvSpPr txBox="1"/>
          <p:nvPr userDrawn="1"/>
        </p:nvSpPr>
        <p:spPr>
          <a:xfrm>
            <a:off x="855673" y="235333"/>
            <a:ext cx="12795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0" i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everything is possible</a:t>
            </a:r>
          </a:p>
        </p:txBody>
      </p:sp>
      <p:sp>
        <p:nvSpPr>
          <p:cNvPr id="21" name="Footer Placeholder 9">
            <a:extLst>
              <a:ext uri="{FF2B5EF4-FFF2-40B4-BE49-F238E27FC236}">
                <a16:creationId xmlns:a16="http://schemas.microsoft.com/office/drawing/2014/main" id="{45916404-5387-AC41-841E-304F142C1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037943" y="235333"/>
            <a:ext cx="673102" cy="244907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r">
              <a:defRPr sz="1000" b="0" i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page</a:t>
            </a:r>
          </a:p>
        </p:txBody>
      </p:sp>
      <p:sp>
        <p:nvSpPr>
          <p:cNvPr id="22" name="Slide Number Placeholder 10">
            <a:extLst>
              <a:ext uri="{FF2B5EF4-FFF2-40B4-BE49-F238E27FC236}">
                <a16:creationId xmlns:a16="http://schemas.microsoft.com/office/drawing/2014/main" id="{8C963B2F-901C-D84D-A313-D8CDD2CA41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3344" y="235333"/>
            <a:ext cx="220956" cy="244907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l">
              <a:defRPr lang="en-ZA" sz="1000" b="0" i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A90C6DF-B44E-8045-84F5-AD9972949F7C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F07483-09E5-9E31-76EC-9B0C6E00A682}"/>
              </a:ext>
            </a:extLst>
          </p:cNvPr>
          <p:cNvSpPr/>
          <p:nvPr userDrawn="1"/>
        </p:nvSpPr>
        <p:spPr>
          <a:xfrm>
            <a:off x="259097" y="6278890"/>
            <a:ext cx="754639" cy="34377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accent6"/>
                </a:solidFill>
              </a:rPr>
              <a:t>Client logo (delete this)</a:t>
            </a:r>
          </a:p>
        </p:txBody>
      </p:sp>
    </p:spTree>
    <p:extLst>
      <p:ext uri="{BB962C8B-B14F-4D97-AF65-F5344CB8AC3E}">
        <p14:creationId xmlns:p14="http://schemas.microsoft.com/office/powerpoint/2010/main" val="38607046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187">
          <p15:clr>
            <a:srgbClr val="FBAE40"/>
          </p15:clr>
        </p15:guide>
        <p15:guide id="4" orient="horz" pos="4133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slide_client log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BCACB21F-0D21-BF42-A53E-4F02F5130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445" y="807716"/>
            <a:ext cx="9593566" cy="496741"/>
          </a:xfrm>
          <a:prstGeom prst="rect">
            <a:avLst/>
          </a:prstGeom>
        </p:spPr>
        <p:txBody>
          <a:bodyPr anchor="t"/>
          <a:lstStyle>
            <a:lvl1pPr>
              <a:defRPr sz="3200"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AC3884A0-E416-8E4D-9DDD-50F0720A58B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69444" y="1319429"/>
            <a:ext cx="9593565" cy="3517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b="0" i="0">
                <a:latin typeface="Myriad Pro Light" panose="020B0403030403020204" pitchFamily="34" charset="0"/>
              </a:rPr>
              <a:t>With a subtitle</a:t>
            </a:r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685B834-F097-5A44-BE0C-25560C891B4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59097" y="1936865"/>
            <a:ext cx="9593569" cy="4113418"/>
          </a:xfrm>
          <a:prstGeom prst="rect">
            <a:avLst/>
          </a:prstGeom>
        </p:spPr>
        <p:txBody>
          <a:bodyPr lIns="108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 lang="en-US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576000" marR="0" indent="-2286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2pPr>
            <a:lvl3pPr marL="10800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lang="en-ZA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0FBA56-E80B-1D45-A731-787C11586324}"/>
              </a:ext>
            </a:extLst>
          </p:cNvPr>
          <p:cNvSpPr txBox="1"/>
          <p:nvPr userDrawn="1"/>
        </p:nvSpPr>
        <p:spPr>
          <a:xfrm>
            <a:off x="247876" y="235333"/>
            <a:ext cx="6014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0" i="1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entelect</a:t>
            </a:r>
            <a:endParaRPr lang="en-US" sz="1000" b="0" i="1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E4C0D69-E4E4-724B-B777-8D9CA84AAC8D}"/>
              </a:ext>
            </a:extLst>
          </p:cNvPr>
          <p:cNvCxnSpPr>
            <a:cxnSpLocks/>
          </p:cNvCxnSpPr>
          <p:nvPr userDrawn="1"/>
        </p:nvCxnSpPr>
        <p:spPr>
          <a:xfrm>
            <a:off x="853989" y="312993"/>
            <a:ext cx="0" cy="889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23ED993-5203-1C45-9114-A15FD23ACE58}"/>
              </a:ext>
            </a:extLst>
          </p:cNvPr>
          <p:cNvSpPr txBox="1"/>
          <p:nvPr userDrawn="1"/>
        </p:nvSpPr>
        <p:spPr>
          <a:xfrm>
            <a:off x="855673" y="235333"/>
            <a:ext cx="12795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0" i="1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everything is possible</a:t>
            </a:r>
          </a:p>
        </p:txBody>
      </p:sp>
      <p:sp>
        <p:nvSpPr>
          <p:cNvPr id="21" name="Footer Placeholder 9">
            <a:extLst>
              <a:ext uri="{FF2B5EF4-FFF2-40B4-BE49-F238E27FC236}">
                <a16:creationId xmlns:a16="http://schemas.microsoft.com/office/drawing/2014/main" id="{45916404-5387-AC41-841E-304F142C1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037943" y="235333"/>
            <a:ext cx="673102" cy="244907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r">
              <a:defRPr sz="1000" b="0" i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page</a:t>
            </a:r>
          </a:p>
        </p:txBody>
      </p:sp>
      <p:sp>
        <p:nvSpPr>
          <p:cNvPr id="22" name="Slide Number Placeholder 10">
            <a:extLst>
              <a:ext uri="{FF2B5EF4-FFF2-40B4-BE49-F238E27FC236}">
                <a16:creationId xmlns:a16="http://schemas.microsoft.com/office/drawing/2014/main" id="{8C963B2F-901C-D84D-A313-D8CDD2CA41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3344" y="235333"/>
            <a:ext cx="220956" cy="244907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l">
              <a:defRPr lang="en-ZA" sz="1000" b="0" i="1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A90C6DF-B44E-8045-84F5-AD9972949F7C}" type="slidenum">
              <a:rPr lang="en-ZA" smtClean="0"/>
              <a:pPr/>
              <a:t>‹#›</a:t>
            </a:fld>
            <a:endParaRPr lang="en-ZA"/>
          </a:p>
        </p:txBody>
      </p:sp>
      <p:pic>
        <p:nvPicPr>
          <p:cNvPr id="2" name="Graphic 12">
            <a:extLst>
              <a:ext uri="{FF2B5EF4-FFF2-40B4-BE49-F238E27FC236}">
                <a16:creationId xmlns:a16="http://schemas.microsoft.com/office/drawing/2014/main" id="{9607C29F-4A97-4400-AE32-EE5CE31622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5574" y="6274389"/>
            <a:ext cx="268102" cy="2991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5BF93D-32FD-6813-23B5-FBE2FABC279D}"/>
              </a:ext>
            </a:extLst>
          </p:cNvPr>
          <p:cNvSpPr/>
          <p:nvPr userDrawn="1"/>
        </p:nvSpPr>
        <p:spPr>
          <a:xfrm>
            <a:off x="259097" y="6278890"/>
            <a:ext cx="754639" cy="34377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accent6"/>
                </a:solidFill>
              </a:rPr>
              <a:t>Client logo (delete this)</a:t>
            </a:r>
          </a:p>
        </p:txBody>
      </p:sp>
    </p:spTree>
    <p:extLst>
      <p:ext uri="{BB962C8B-B14F-4D97-AF65-F5344CB8AC3E}">
        <p14:creationId xmlns:p14="http://schemas.microsoft.com/office/powerpoint/2010/main" val="2356851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187">
          <p15:clr>
            <a:srgbClr val="FBAE40"/>
          </p15:clr>
        </p15:guide>
        <p15:guide id="4" orient="horz" pos="413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D6D97D5-1F3C-7049-B3F9-B15FFE67803F}"/>
              </a:ext>
            </a:extLst>
          </p:cNvPr>
          <p:cNvSpPr txBox="1"/>
          <p:nvPr userDrawn="1"/>
        </p:nvSpPr>
        <p:spPr>
          <a:xfrm>
            <a:off x="247876" y="235333"/>
            <a:ext cx="6014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0" i="1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entelect</a:t>
            </a:r>
            <a:endParaRPr lang="en-US" sz="1000" b="0" i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4E95B08-C466-2644-9533-07E9FAE9C64D}"/>
              </a:ext>
            </a:extLst>
          </p:cNvPr>
          <p:cNvCxnSpPr>
            <a:cxnSpLocks/>
          </p:cNvCxnSpPr>
          <p:nvPr userDrawn="1"/>
        </p:nvCxnSpPr>
        <p:spPr>
          <a:xfrm>
            <a:off x="853989" y="312993"/>
            <a:ext cx="0" cy="889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22FE096-0994-E949-86A4-F671E6BB7F5F}"/>
              </a:ext>
            </a:extLst>
          </p:cNvPr>
          <p:cNvSpPr txBox="1"/>
          <p:nvPr userDrawn="1"/>
        </p:nvSpPr>
        <p:spPr>
          <a:xfrm>
            <a:off x="855673" y="235333"/>
            <a:ext cx="12795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0" i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everything is possible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CB1F86E-A2D6-AB4C-AF71-830C334E1F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5574" y="6272481"/>
            <a:ext cx="270000" cy="301014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01D9EDB0-7117-B609-BDA4-C9B917B3A5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55" y="2313891"/>
            <a:ext cx="6169186" cy="1115109"/>
          </a:xfrm>
          <a:prstGeom prst="rect">
            <a:avLst/>
          </a:prstGeom>
        </p:spPr>
        <p:txBody>
          <a:bodyPr anchor="b"/>
          <a:lstStyle>
            <a:lvl1pPr>
              <a:defRPr sz="4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Presentation title here</a:t>
            </a: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991445-3A0D-EBC1-3A95-4A2DE63DAFB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63255" y="3625760"/>
            <a:ext cx="6169193" cy="1295403"/>
          </a:xfrm>
          <a:prstGeom prst="rect">
            <a:avLst/>
          </a:prstGeom>
        </p:spPr>
        <p:txBody>
          <a:bodyPr lIns="108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2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None/>
              <a:tabLst/>
              <a:defRPr lang="en-US" sz="24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576000" marR="0" indent="-2286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tabLst/>
              <a:defRPr lang="en-US" sz="2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2pPr>
            <a:lvl3pPr marL="10800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lang="en-US" sz="2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lang="en-US" sz="2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lang="en-ZA" sz="2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941917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187">
          <p15:clr>
            <a:srgbClr val="FBAE40"/>
          </p15:clr>
        </p15:guide>
        <p15:guide id="4" orient="horz" pos="4133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slide_client log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5A2BBB5-CD7F-BF4F-BA9B-2377EABDABCA}"/>
              </a:ext>
            </a:extLst>
          </p:cNvPr>
          <p:cNvSpPr/>
          <p:nvPr userDrawn="1"/>
        </p:nvSpPr>
        <p:spPr>
          <a:xfrm>
            <a:off x="0" y="0"/>
            <a:ext cx="3811979" cy="6858000"/>
          </a:xfrm>
          <a:prstGeom prst="rect">
            <a:avLst/>
          </a:prstGeom>
          <a:gradFill>
            <a:gsLst>
              <a:gs pos="39000">
                <a:srgbClr val="14192D"/>
              </a:gs>
              <a:gs pos="0">
                <a:srgbClr val="023060"/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Graphic 12">
            <a:extLst>
              <a:ext uri="{FF2B5EF4-FFF2-40B4-BE49-F238E27FC236}">
                <a16:creationId xmlns:a16="http://schemas.microsoft.com/office/drawing/2014/main" id="{F8940D62-D21C-6E49-B2A8-098B74AF38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5574" y="6274389"/>
            <a:ext cx="268102" cy="299106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AFB7CA70-CC5D-F44C-941F-9D6EAC104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446" y="807716"/>
            <a:ext cx="3288764" cy="1009686"/>
          </a:xfrm>
          <a:prstGeom prst="rect">
            <a:avLst/>
          </a:prstGeom>
        </p:spPr>
        <p:txBody>
          <a:bodyPr anchor="t"/>
          <a:lstStyle>
            <a:lvl1pPr>
              <a:defRPr sz="3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6142F14-763D-0A4B-8EC2-68C63D23A6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59097" y="2328863"/>
            <a:ext cx="3299113" cy="3721420"/>
          </a:xfrm>
          <a:prstGeom prst="rect">
            <a:avLst/>
          </a:prstGeom>
        </p:spPr>
        <p:txBody>
          <a:bodyPr lIns="108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2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tabLst/>
              <a:defRPr lang="en-US" sz="1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576000" marR="0" indent="-2286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2pPr>
            <a:lvl3pPr marL="10800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4pPr>
            <a:lvl5pPr marL="2114550" marR="0" indent="-28575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lang="en-ZA" sz="1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200"/>
              </a:spcAft>
              <a:buClr>
                <a:schemeClr val="accent6"/>
              </a:buClr>
              <a:buSzPct val="95000"/>
              <a:tabLst/>
              <a:defRPr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5EC763-C521-4341-B6AC-8D01CC2422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071076" y="1662990"/>
            <a:ext cx="7497746" cy="4387293"/>
          </a:xfrm>
          <a:prstGeom prst="rect">
            <a:avLst/>
          </a:prstGeom>
        </p:spPr>
        <p:txBody>
          <a:bodyPr lIns="108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 lang="en-US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576000" marR="0" indent="-2286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2pPr>
            <a:lvl3pPr marL="10800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lang="en-ZA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9E7793-230F-6041-837E-0A3DD2579237}"/>
              </a:ext>
            </a:extLst>
          </p:cNvPr>
          <p:cNvSpPr txBox="1"/>
          <p:nvPr userDrawn="1"/>
        </p:nvSpPr>
        <p:spPr>
          <a:xfrm>
            <a:off x="247876" y="235333"/>
            <a:ext cx="6014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0" i="1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entelect</a:t>
            </a:r>
            <a:endParaRPr lang="en-US" sz="1000" b="0" i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08FC0F-94AA-FF46-AA72-44A2C97D157B}"/>
              </a:ext>
            </a:extLst>
          </p:cNvPr>
          <p:cNvCxnSpPr>
            <a:cxnSpLocks/>
          </p:cNvCxnSpPr>
          <p:nvPr userDrawn="1"/>
        </p:nvCxnSpPr>
        <p:spPr>
          <a:xfrm>
            <a:off x="853989" y="312993"/>
            <a:ext cx="0" cy="889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42757BC-4FC9-E043-BF5B-4BE9D9BCFC06}"/>
              </a:ext>
            </a:extLst>
          </p:cNvPr>
          <p:cNvSpPr txBox="1"/>
          <p:nvPr userDrawn="1"/>
        </p:nvSpPr>
        <p:spPr>
          <a:xfrm>
            <a:off x="855673" y="235333"/>
            <a:ext cx="12795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0" i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everything is possible</a:t>
            </a:r>
          </a:p>
        </p:txBody>
      </p:sp>
      <p:sp>
        <p:nvSpPr>
          <p:cNvPr id="22" name="Footer Placeholder 9">
            <a:extLst>
              <a:ext uri="{FF2B5EF4-FFF2-40B4-BE49-F238E27FC236}">
                <a16:creationId xmlns:a16="http://schemas.microsoft.com/office/drawing/2014/main" id="{2910F20C-B1E9-E148-9553-7A2C1F2D89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037943" y="235333"/>
            <a:ext cx="673102" cy="244907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r">
              <a:defRPr sz="1000" b="0" i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page</a:t>
            </a: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66854F9F-6030-F946-B34D-78D9A4A51E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3344" y="235333"/>
            <a:ext cx="220956" cy="244907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l">
              <a:defRPr lang="en-ZA" sz="1000" b="0" i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A90C6DF-B44E-8045-84F5-AD9972949F7C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B495A3-A7F3-0774-25B6-A9067DB62CCC}"/>
              </a:ext>
            </a:extLst>
          </p:cNvPr>
          <p:cNvSpPr/>
          <p:nvPr userDrawn="1"/>
        </p:nvSpPr>
        <p:spPr>
          <a:xfrm>
            <a:off x="259097" y="6278890"/>
            <a:ext cx="754639" cy="34377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accent6"/>
                </a:solidFill>
              </a:rPr>
              <a:t>Client logo (delete this)</a:t>
            </a:r>
          </a:p>
        </p:txBody>
      </p:sp>
    </p:spTree>
    <p:extLst>
      <p:ext uri="{BB962C8B-B14F-4D97-AF65-F5344CB8AC3E}">
        <p14:creationId xmlns:p14="http://schemas.microsoft.com/office/powerpoint/2010/main" val="3766803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slide_client log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F54681-CE72-E0A9-3269-14CDFD39AA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raphic 12">
            <a:extLst>
              <a:ext uri="{FF2B5EF4-FFF2-40B4-BE49-F238E27FC236}">
                <a16:creationId xmlns:a16="http://schemas.microsoft.com/office/drawing/2014/main" id="{F8940D62-D21C-6E49-B2A8-098B74AF38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5574" y="6274389"/>
            <a:ext cx="268102" cy="299106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AFB7CA70-CC5D-F44C-941F-9D6EAC104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446" y="807716"/>
            <a:ext cx="3288764" cy="1521147"/>
          </a:xfrm>
          <a:prstGeom prst="rect">
            <a:avLst/>
          </a:prstGeom>
        </p:spPr>
        <p:txBody>
          <a:bodyPr anchor="t"/>
          <a:lstStyle>
            <a:lvl1pPr>
              <a:defRPr sz="3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5EC763-C521-4341-B6AC-8D01CC2422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071076" y="1662990"/>
            <a:ext cx="7497746" cy="4387293"/>
          </a:xfrm>
          <a:prstGeom prst="rect">
            <a:avLst/>
          </a:prstGeom>
        </p:spPr>
        <p:txBody>
          <a:bodyPr lIns="108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 lang="en-US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576000" marR="0" indent="-2286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2pPr>
            <a:lvl3pPr marL="10800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lang="en-ZA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9E7793-230F-6041-837E-0A3DD2579237}"/>
              </a:ext>
            </a:extLst>
          </p:cNvPr>
          <p:cNvSpPr txBox="1"/>
          <p:nvPr userDrawn="1"/>
        </p:nvSpPr>
        <p:spPr>
          <a:xfrm>
            <a:off x="247876" y="235333"/>
            <a:ext cx="6014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0" i="1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entelect</a:t>
            </a:r>
            <a:endParaRPr lang="en-US" sz="1000" b="0" i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08FC0F-94AA-FF46-AA72-44A2C97D157B}"/>
              </a:ext>
            </a:extLst>
          </p:cNvPr>
          <p:cNvCxnSpPr>
            <a:cxnSpLocks/>
          </p:cNvCxnSpPr>
          <p:nvPr userDrawn="1"/>
        </p:nvCxnSpPr>
        <p:spPr>
          <a:xfrm>
            <a:off x="853989" y="312993"/>
            <a:ext cx="0" cy="889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42757BC-4FC9-E043-BF5B-4BE9D9BCFC06}"/>
              </a:ext>
            </a:extLst>
          </p:cNvPr>
          <p:cNvSpPr txBox="1"/>
          <p:nvPr userDrawn="1"/>
        </p:nvSpPr>
        <p:spPr>
          <a:xfrm>
            <a:off x="855673" y="235333"/>
            <a:ext cx="12795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0" i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everything is possible</a:t>
            </a:r>
          </a:p>
        </p:txBody>
      </p:sp>
      <p:sp>
        <p:nvSpPr>
          <p:cNvPr id="22" name="Footer Placeholder 9">
            <a:extLst>
              <a:ext uri="{FF2B5EF4-FFF2-40B4-BE49-F238E27FC236}">
                <a16:creationId xmlns:a16="http://schemas.microsoft.com/office/drawing/2014/main" id="{2910F20C-B1E9-E148-9553-7A2C1F2D89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037943" y="235333"/>
            <a:ext cx="673102" cy="244907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r">
              <a:defRPr sz="1000" b="0" i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page</a:t>
            </a: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66854F9F-6030-F946-B34D-78D9A4A51E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3344" y="235333"/>
            <a:ext cx="220956" cy="244907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l">
              <a:defRPr lang="en-ZA" sz="1000" b="0" i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A90C6DF-B44E-8045-84F5-AD9972949F7C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6406CF-EF44-A97D-797D-C55B728EAC9D}"/>
              </a:ext>
            </a:extLst>
          </p:cNvPr>
          <p:cNvSpPr/>
          <p:nvPr userDrawn="1"/>
        </p:nvSpPr>
        <p:spPr>
          <a:xfrm>
            <a:off x="259097" y="6278890"/>
            <a:ext cx="754639" cy="34377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accent6"/>
                </a:solidFill>
              </a:rPr>
              <a:t>Client logo (delete this)</a:t>
            </a:r>
          </a:p>
        </p:txBody>
      </p:sp>
    </p:spTree>
    <p:extLst>
      <p:ext uri="{BB962C8B-B14F-4D97-AF65-F5344CB8AC3E}">
        <p14:creationId xmlns:p14="http://schemas.microsoft.com/office/powerpoint/2010/main" val="2722115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 slide_client log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2054544-9B4E-5147-AD82-0B6463FC650E}"/>
              </a:ext>
            </a:extLst>
          </p:cNvPr>
          <p:cNvSpPr/>
          <p:nvPr userDrawn="1"/>
        </p:nvSpPr>
        <p:spPr>
          <a:xfrm>
            <a:off x="0" y="-35170"/>
            <a:ext cx="12192000" cy="2143778"/>
          </a:xfrm>
          <a:prstGeom prst="rect">
            <a:avLst/>
          </a:prstGeom>
          <a:gradFill>
            <a:gsLst>
              <a:gs pos="39000">
                <a:srgbClr val="14192D"/>
              </a:gs>
              <a:gs pos="0">
                <a:srgbClr val="023060"/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Graphic 12">
            <a:extLst>
              <a:ext uri="{FF2B5EF4-FFF2-40B4-BE49-F238E27FC236}">
                <a16:creationId xmlns:a16="http://schemas.microsoft.com/office/drawing/2014/main" id="{F8940D62-D21C-6E49-B2A8-098B74AF38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5574" y="6274389"/>
            <a:ext cx="268102" cy="299106"/>
          </a:xfrm>
          <a:prstGeom prst="rect">
            <a:avLst/>
          </a:prstGeom>
        </p:spPr>
      </p:pic>
      <p:sp>
        <p:nvSpPr>
          <p:cNvPr id="25" name="Title 2">
            <a:extLst>
              <a:ext uri="{FF2B5EF4-FFF2-40B4-BE49-F238E27FC236}">
                <a16:creationId xmlns:a16="http://schemas.microsoft.com/office/drawing/2014/main" id="{9B7C0563-CD81-FE41-A628-5755E192F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445" y="807716"/>
            <a:ext cx="9583207" cy="1149672"/>
          </a:xfrm>
          <a:prstGeom prst="rect">
            <a:avLst/>
          </a:prstGeom>
        </p:spPr>
        <p:txBody>
          <a:bodyPr anchor="t"/>
          <a:lstStyle>
            <a:lvl1pPr>
              <a:defRPr sz="3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45FDBB3E-3B7B-544C-AF37-3DED713B86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59097" y="2379111"/>
            <a:ext cx="9593569" cy="3671172"/>
          </a:xfrm>
          <a:prstGeom prst="rect">
            <a:avLst/>
          </a:prstGeom>
        </p:spPr>
        <p:txBody>
          <a:bodyPr lIns="108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2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None/>
              <a:tabLst/>
              <a:defRPr lang="en-US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576000" marR="0" indent="-2286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2pPr>
            <a:lvl3pPr marL="10800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tabLst/>
              <a:defRPr lang="en-ZA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80632F-2C1C-2146-BA51-B35FBD6CEB48}"/>
              </a:ext>
            </a:extLst>
          </p:cNvPr>
          <p:cNvSpPr txBox="1"/>
          <p:nvPr userDrawn="1"/>
        </p:nvSpPr>
        <p:spPr>
          <a:xfrm>
            <a:off x="247876" y="235333"/>
            <a:ext cx="6014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0" i="1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entelect</a:t>
            </a:r>
            <a:endParaRPr lang="en-US" sz="1000" b="0" i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45F2C65-0654-A04A-A80C-374F5BBDC675}"/>
              </a:ext>
            </a:extLst>
          </p:cNvPr>
          <p:cNvCxnSpPr>
            <a:cxnSpLocks/>
          </p:cNvCxnSpPr>
          <p:nvPr userDrawn="1"/>
        </p:nvCxnSpPr>
        <p:spPr>
          <a:xfrm>
            <a:off x="853989" y="312993"/>
            <a:ext cx="0" cy="889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14B49E-C111-8F45-B121-4F8475D6F320}"/>
              </a:ext>
            </a:extLst>
          </p:cNvPr>
          <p:cNvSpPr txBox="1"/>
          <p:nvPr userDrawn="1"/>
        </p:nvSpPr>
        <p:spPr>
          <a:xfrm>
            <a:off x="855673" y="235333"/>
            <a:ext cx="12795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0" i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everything is possible</a:t>
            </a:r>
          </a:p>
        </p:txBody>
      </p:sp>
      <p:sp>
        <p:nvSpPr>
          <p:cNvPr id="31" name="Footer Placeholder 9">
            <a:extLst>
              <a:ext uri="{FF2B5EF4-FFF2-40B4-BE49-F238E27FC236}">
                <a16:creationId xmlns:a16="http://schemas.microsoft.com/office/drawing/2014/main" id="{D7B00DED-D9FE-0145-B762-47B42F7AD2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037943" y="235333"/>
            <a:ext cx="673102" cy="244907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r">
              <a:defRPr sz="1000" b="0" i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page</a:t>
            </a:r>
          </a:p>
        </p:txBody>
      </p:sp>
      <p:sp>
        <p:nvSpPr>
          <p:cNvPr id="32" name="Slide Number Placeholder 10">
            <a:extLst>
              <a:ext uri="{FF2B5EF4-FFF2-40B4-BE49-F238E27FC236}">
                <a16:creationId xmlns:a16="http://schemas.microsoft.com/office/drawing/2014/main" id="{46C13454-4F77-C145-A3A3-E1E1E6BE0F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3344" y="235333"/>
            <a:ext cx="220956" cy="244907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l">
              <a:defRPr lang="en-ZA" sz="1000" b="0" i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A90C6DF-B44E-8045-84F5-AD9972949F7C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18FC48-5EA5-E8F2-5AC2-33117C4F0EC8}"/>
              </a:ext>
            </a:extLst>
          </p:cNvPr>
          <p:cNvSpPr/>
          <p:nvPr userDrawn="1"/>
        </p:nvSpPr>
        <p:spPr>
          <a:xfrm>
            <a:off x="259097" y="6278890"/>
            <a:ext cx="754639" cy="34377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accent6"/>
                </a:solidFill>
              </a:rPr>
              <a:t>Client logo (delete this)</a:t>
            </a:r>
          </a:p>
        </p:txBody>
      </p:sp>
    </p:spTree>
    <p:extLst>
      <p:ext uri="{BB962C8B-B14F-4D97-AF65-F5344CB8AC3E}">
        <p14:creationId xmlns:p14="http://schemas.microsoft.com/office/powerpoint/2010/main" val="1958916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 slide_client log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D7F253-DFBF-FE61-5EC5-74EB5B1ED1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9933" r="8801"/>
          <a:stretch/>
        </p:blipFill>
        <p:spPr>
          <a:xfrm rot="10800000">
            <a:off x="0" y="0"/>
            <a:ext cx="3811979" cy="6858000"/>
          </a:xfrm>
          <a:prstGeom prst="rect">
            <a:avLst/>
          </a:prstGeom>
        </p:spPr>
      </p:pic>
      <p:pic>
        <p:nvPicPr>
          <p:cNvPr id="9" name="Graphic 12">
            <a:extLst>
              <a:ext uri="{FF2B5EF4-FFF2-40B4-BE49-F238E27FC236}">
                <a16:creationId xmlns:a16="http://schemas.microsoft.com/office/drawing/2014/main" id="{F8940D62-D21C-6E49-B2A8-098B74AF38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5574" y="6274389"/>
            <a:ext cx="268102" cy="299106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AFB7CA70-CC5D-F44C-941F-9D6EAC104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1076" y="807716"/>
            <a:ext cx="7484498" cy="496741"/>
          </a:xfrm>
          <a:prstGeom prst="rect">
            <a:avLst/>
          </a:prstGeom>
        </p:spPr>
        <p:txBody>
          <a:bodyPr anchor="t"/>
          <a:lstStyle>
            <a:lvl1pPr>
              <a:defRPr sz="3200"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5EC763-C521-4341-B6AC-8D01CC2422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071076" y="1662990"/>
            <a:ext cx="7497746" cy="4387293"/>
          </a:xfrm>
          <a:prstGeom prst="rect">
            <a:avLst/>
          </a:prstGeom>
        </p:spPr>
        <p:txBody>
          <a:bodyPr lIns="108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 lang="en-US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576000" marR="0" indent="-2286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2pPr>
            <a:lvl3pPr marL="10800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lang="en-ZA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9E7793-230F-6041-837E-0A3DD2579237}"/>
              </a:ext>
            </a:extLst>
          </p:cNvPr>
          <p:cNvSpPr txBox="1"/>
          <p:nvPr userDrawn="1"/>
        </p:nvSpPr>
        <p:spPr>
          <a:xfrm>
            <a:off x="247876" y="235333"/>
            <a:ext cx="6014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0" i="1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entelect</a:t>
            </a:r>
            <a:endParaRPr lang="en-US" sz="1000" b="0" i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08FC0F-94AA-FF46-AA72-44A2C97D157B}"/>
              </a:ext>
            </a:extLst>
          </p:cNvPr>
          <p:cNvCxnSpPr>
            <a:cxnSpLocks/>
          </p:cNvCxnSpPr>
          <p:nvPr userDrawn="1"/>
        </p:nvCxnSpPr>
        <p:spPr>
          <a:xfrm>
            <a:off x="853989" y="312993"/>
            <a:ext cx="0" cy="889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42757BC-4FC9-E043-BF5B-4BE9D9BCFC06}"/>
              </a:ext>
            </a:extLst>
          </p:cNvPr>
          <p:cNvSpPr txBox="1"/>
          <p:nvPr userDrawn="1"/>
        </p:nvSpPr>
        <p:spPr>
          <a:xfrm>
            <a:off x="855673" y="235333"/>
            <a:ext cx="12795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0" i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everything is possible</a:t>
            </a:r>
          </a:p>
        </p:txBody>
      </p:sp>
      <p:sp>
        <p:nvSpPr>
          <p:cNvPr id="22" name="Footer Placeholder 9">
            <a:extLst>
              <a:ext uri="{FF2B5EF4-FFF2-40B4-BE49-F238E27FC236}">
                <a16:creationId xmlns:a16="http://schemas.microsoft.com/office/drawing/2014/main" id="{2910F20C-B1E9-E148-9553-7A2C1F2D89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037943" y="235333"/>
            <a:ext cx="673102" cy="244907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r">
              <a:defRPr sz="1000" b="0" i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page</a:t>
            </a: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66854F9F-6030-F946-B34D-78D9A4A51E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3344" y="235333"/>
            <a:ext cx="220956" cy="244907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l">
              <a:defRPr lang="en-ZA" sz="1000" b="0" i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A90C6DF-B44E-8045-84F5-AD9972949F7C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478838-DF3F-4992-6698-EAACA1C3B5DE}"/>
              </a:ext>
            </a:extLst>
          </p:cNvPr>
          <p:cNvSpPr/>
          <p:nvPr userDrawn="1"/>
        </p:nvSpPr>
        <p:spPr>
          <a:xfrm>
            <a:off x="259097" y="6278890"/>
            <a:ext cx="754639" cy="34377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accent6"/>
                </a:solidFill>
              </a:rPr>
              <a:t>Client logo (delete this)</a:t>
            </a:r>
          </a:p>
        </p:txBody>
      </p:sp>
    </p:spTree>
    <p:extLst>
      <p:ext uri="{BB962C8B-B14F-4D97-AF65-F5344CB8AC3E}">
        <p14:creationId xmlns:p14="http://schemas.microsoft.com/office/powerpoint/2010/main" val="3404407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lide_client logo">
    <p:bg>
      <p:bgPr>
        <a:gradFill>
          <a:gsLst>
            <a:gs pos="31000">
              <a:srgbClr val="14192D"/>
            </a:gs>
            <a:gs pos="0">
              <a:srgbClr val="023060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5743-B504-548C-9BC1-A21764887C46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CB1F86E-A2D6-AB4C-AF71-830C334E1F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5574" y="6272481"/>
            <a:ext cx="270000" cy="3010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0FBA56-E80B-1D45-A731-787C11586324}"/>
              </a:ext>
            </a:extLst>
          </p:cNvPr>
          <p:cNvSpPr txBox="1"/>
          <p:nvPr userDrawn="1"/>
        </p:nvSpPr>
        <p:spPr>
          <a:xfrm>
            <a:off x="247876" y="235333"/>
            <a:ext cx="6014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0" i="1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entelect</a:t>
            </a:r>
            <a:endParaRPr lang="en-US" sz="1000" b="0" i="1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E4C0D69-E4E4-724B-B777-8D9CA84AAC8D}"/>
              </a:ext>
            </a:extLst>
          </p:cNvPr>
          <p:cNvCxnSpPr>
            <a:cxnSpLocks/>
          </p:cNvCxnSpPr>
          <p:nvPr userDrawn="1"/>
        </p:nvCxnSpPr>
        <p:spPr>
          <a:xfrm>
            <a:off x="853989" y="312993"/>
            <a:ext cx="0" cy="8890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23ED993-5203-1C45-9114-A15FD23ACE58}"/>
              </a:ext>
            </a:extLst>
          </p:cNvPr>
          <p:cNvSpPr txBox="1"/>
          <p:nvPr userDrawn="1"/>
        </p:nvSpPr>
        <p:spPr>
          <a:xfrm>
            <a:off x="855673" y="235333"/>
            <a:ext cx="12795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0" i="1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everything is possible</a:t>
            </a:r>
          </a:p>
        </p:txBody>
      </p:sp>
      <p:sp>
        <p:nvSpPr>
          <p:cNvPr id="21" name="Footer Placeholder 9">
            <a:extLst>
              <a:ext uri="{FF2B5EF4-FFF2-40B4-BE49-F238E27FC236}">
                <a16:creationId xmlns:a16="http://schemas.microsoft.com/office/drawing/2014/main" id="{45916404-5387-AC41-841E-304F142C1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037943" y="235333"/>
            <a:ext cx="673102" cy="244907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r">
              <a:defRPr sz="1000" b="0" i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page</a:t>
            </a:r>
          </a:p>
        </p:txBody>
      </p:sp>
      <p:sp>
        <p:nvSpPr>
          <p:cNvPr id="22" name="Slide Number Placeholder 10">
            <a:extLst>
              <a:ext uri="{FF2B5EF4-FFF2-40B4-BE49-F238E27FC236}">
                <a16:creationId xmlns:a16="http://schemas.microsoft.com/office/drawing/2014/main" id="{8C963B2F-901C-D84D-A313-D8CDD2CA41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3344" y="235333"/>
            <a:ext cx="220956" cy="244907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l">
              <a:defRPr lang="en-ZA" sz="1000" b="0" i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A90C6DF-B44E-8045-84F5-AD9972949F7C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CBD60-1F3A-ED00-8D67-36817B5D5BE9}"/>
              </a:ext>
            </a:extLst>
          </p:cNvPr>
          <p:cNvSpPr/>
          <p:nvPr userDrawn="1"/>
        </p:nvSpPr>
        <p:spPr>
          <a:xfrm>
            <a:off x="259097" y="6278890"/>
            <a:ext cx="754639" cy="34377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accent6"/>
                </a:solidFill>
              </a:rPr>
              <a:t>Client logo (delete this)</a:t>
            </a:r>
          </a:p>
        </p:txBody>
      </p:sp>
    </p:spTree>
    <p:extLst>
      <p:ext uri="{BB962C8B-B14F-4D97-AF65-F5344CB8AC3E}">
        <p14:creationId xmlns:p14="http://schemas.microsoft.com/office/powerpoint/2010/main" val="2742406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187">
          <p15:clr>
            <a:srgbClr val="FBAE40"/>
          </p15:clr>
        </p15:guide>
        <p15:guide id="4" orient="horz" pos="4133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 slide_client log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2A2A701-0A57-1EF7-5D7C-5397D0CA42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747BC4-5F8B-797C-62D9-731795F0C3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5574" y="6272481"/>
            <a:ext cx="270000" cy="3010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8EEB19-BD3E-D3C7-1BD4-D4C312E0F74C}"/>
              </a:ext>
            </a:extLst>
          </p:cNvPr>
          <p:cNvSpPr txBox="1"/>
          <p:nvPr userDrawn="1"/>
        </p:nvSpPr>
        <p:spPr>
          <a:xfrm>
            <a:off x="247876" y="235333"/>
            <a:ext cx="6014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0" i="1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entelect</a:t>
            </a:r>
            <a:endParaRPr lang="en-US" sz="1000" b="0" i="1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55F898-840F-C1E2-9869-19F3BD81685C}"/>
              </a:ext>
            </a:extLst>
          </p:cNvPr>
          <p:cNvCxnSpPr>
            <a:cxnSpLocks/>
          </p:cNvCxnSpPr>
          <p:nvPr userDrawn="1"/>
        </p:nvCxnSpPr>
        <p:spPr>
          <a:xfrm>
            <a:off x="853989" y="312993"/>
            <a:ext cx="0" cy="8890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E1639D0-31F0-647C-D974-A9CFE14A22AF}"/>
              </a:ext>
            </a:extLst>
          </p:cNvPr>
          <p:cNvSpPr txBox="1"/>
          <p:nvPr userDrawn="1"/>
        </p:nvSpPr>
        <p:spPr>
          <a:xfrm>
            <a:off x="855673" y="235333"/>
            <a:ext cx="12795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0" i="1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everything is possible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D61DBFAF-5B00-16EE-CB2B-F4ECA05BB7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037943" y="235333"/>
            <a:ext cx="673102" cy="244907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r">
              <a:defRPr sz="1000" b="0" i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page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7500A24-A9A6-BAA0-B3EF-01BCC01482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3344" y="235333"/>
            <a:ext cx="220956" cy="244907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l">
              <a:defRPr lang="en-ZA" sz="1000" b="0" i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A90C6DF-B44E-8045-84F5-AD9972949F7C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A3BC6B-15AF-B81F-3FD7-74CCFFB13610}"/>
              </a:ext>
            </a:extLst>
          </p:cNvPr>
          <p:cNvSpPr/>
          <p:nvPr userDrawn="1"/>
        </p:nvSpPr>
        <p:spPr>
          <a:xfrm>
            <a:off x="259097" y="6278890"/>
            <a:ext cx="754639" cy="34377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accent6"/>
                </a:solidFill>
              </a:rPr>
              <a:t>Client logo (delete this)</a:t>
            </a:r>
          </a:p>
        </p:txBody>
      </p:sp>
    </p:spTree>
    <p:extLst>
      <p:ext uri="{BB962C8B-B14F-4D97-AF65-F5344CB8AC3E}">
        <p14:creationId xmlns:p14="http://schemas.microsoft.com/office/powerpoint/2010/main" val="298010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187">
          <p15:clr>
            <a:srgbClr val="FBAE40"/>
          </p15:clr>
        </p15:guide>
        <p15:guide id="4" orient="horz" pos="4133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 slide_client log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2A2A701-0A57-1EF7-5D7C-5397D0CA42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747BC4-5F8B-797C-62D9-731795F0C3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5574" y="6272481"/>
            <a:ext cx="270000" cy="3010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8EEB19-BD3E-D3C7-1BD4-D4C312E0F74C}"/>
              </a:ext>
            </a:extLst>
          </p:cNvPr>
          <p:cNvSpPr txBox="1"/>
          <p:nvPr userDrawn="1"/>
        </p:nvSpPr>
        <p:spPr>
          <a:xfrm>
            <a:off x="247876" y="235333"/>
            <a:ext cx="6014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0" i="1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entelect</a:t>
            </a:r>
            <a:endParaRPr lang="en-US" sz="1000" b="0" i="1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55F898-840F-C1E2-9869-19F3BD81685C}"/>
              </a:ext>
            </a:extLst>
          </p:cNvPr>
          <p:cNvCxnSpPr>
            <a:cxnSpLocks/>
          </p:cNvCxnSpPr>
          <p:nvPr userDrawn="1"/>
        </p:nvCxnSpPr>
        <p:spPr>
          <a:xfrm>
            <a:off x="853989" y="312993"/>
            <a:ext cx="0" cy="8890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E1639D0-31F0-647C-D974-A9CFE14A22AF}"/>
              </a:ext>
            </a:extLst>
          </p:cNvPr>
          <p:cNvSpPr txBox="1"/>
          <p:nvPr userDrawn="1"/>
        </p:nvSpPr>
        <p:spPr>
          <a:xfrm>
            <a:off x="855673" y="235333"/>
            <a:ext cx="12795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0" i="1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everything is possible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D61DBFAF-5B00-16EE-CB2B-F4ECA05BB7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037943" y="235333"/>
            <a:ext cx="673102" cy="244907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r">
              <a:defRPr sz="1000" b="0" i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page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7500A24-A9A6-BAA0-B3EF-01BCC01482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3344" y="235333"/>
            <a:ext cx="220956" cy="244907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l">
              <a:defRPr lang="en-ZA" sz="1000" b="0" i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A90C6DF-B44E-8045-84F5-AD9972949F7C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8A8445-DA0B-445D-0CF3-99D6452B5C6F}"/>
              </a:ext>
            </a:extLst>
          </p:cNvPr>
          <p:cNvSpPr/>
          <p:nvPr userDrawn="1"/>
        </p:nvSpPr>
        <p:spPr>
          <a:xfrm>
            <a:off x="259097" y="6278890"/>
            <a:ext cx="754639" cy="34377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accent6"/>
                </a:solidFill>
              </a:rPr>
              <a:t>Client logo (delete this)</a:t>
            </a:r>
          </a:p>
        </p:txBody>
      </p:sp>
    </p:spTree>
    <p:extLst>
      <p:ext uri="{BB962C8B-B14F-4D97-AF65-F5344CB8AC3E}">
        <p14:creationId xmlns:p14="http://schemas.microsoft.com/office/powerpoint/2010/main" val="921992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187">
          <p15:clr>
            <a:srgbClr val="FBAE40"/>
          </p15:clr>
        </p15:guide>
        <p15:guide id="4" orient="horz" pos="413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AACEB18F-B221-F941-B678-8EFBF14F72A8}"/>
              </a:ext>
            </a:extLst>
          </p:cNvPr>
          <p:cNvGrpSpPr/>
          <p:nvPr/>
        </p:nvGrpSpPr>
        <p:grpSpPr>
          <a:xfrm>
            <a:off x="3400340" y="733340"/>
            <a:ext cx="5391321" cy="5391321"/>
            <a:chOff x="1929341" y="-1222636"/>
            <a:chExt cx="11520000" cy="115200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AD80227-F2FA-E040-B7C0-AA924A2279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69273" y="217364"/>
              <a:ext cx="8640000" cy="8640000"/>
            </a:xfrm>
            <a:prstGeom prst="ellipse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/>
                <a:t>      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262221-BBC9-0246-91A2-2CC22A38A4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89273" y="37364"/>
              <a:ext cx="9000000" cy="9000000"/>
            </a:xfrm>
            <a:prstGeom prst="ellipse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/>
                <a:t>   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27156D2-7A6E-7344-81F0-33CD603EDC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09273" y="-142636"/>
              <a:ext cx="9360000" cy="9360000"/>
            </a:xfrm>
            <a:prstGeom prst="ellipse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/>
                <a:t>   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88F06E2-EE40-4843-8F8C-D2A8C48704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29273" y="-322636"/>
              <a:ext cx="9720000" cy="9720000"/>
            </a:xfrm>
            <a:prstGeom prst="ellipse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F2E917-8E15-2344-8CFB-EA1083347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49273" y="-502636"/>
              <a:ext cx="10080000" cy="10080000"/>
            </a:xfrm>
            <a:prstGeom prst="ellipse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65FB49B-CA82-3B4E-B223-9E9C72E7C2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69273" y="-682636"/>
              <a:ext cx="10440000" cy="10440000"/>
            </a:xfrm>
            <a:prstGeom prst="ellipse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C0BCB6C-6548-6A42-B7DB-749FFF9949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89273" y="-862636"/>
              <a:ext cx="10800000" cy="10800000"/>
            </a:xfrm>
            <a:prstGeom prst="ellipse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58F4914-525D-484C-9C7E-382CB02F37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9273" y="-1042636"/>
              <a:ext cx="11160000" cy="11160000"/>
            </a:xfrm>
            <a:prstGeom prst="ellipse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2A9E0AB-4C3D-4840-840B-4EBDF9F556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29341" y="-1222636"/>
              <a:ext cx="11520000" cy="11520000"/>
            </a:xfrm>
            <a:prstGeom prst="ellipse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9" name="Graphic 12">
            <a:extLst>
              <a:ext uri="{FF2B5EF4-FFF2-40B4-BE49-F238E27FC236}">
                <a16:creationId xmlns:a16="http://schemas.microsoft.com/office/drawing/2014/main" id="{8CE307DF-B939-AF4B-805A-0AC6EC3D69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5574" y="6274389"/>
            <a:ext cx="268102" cy="299106"/>
          </a:xfrm>
          <a:prstGeom prst="rect">
            <a:avLst/>
          </a:prstGeom>
        </p:spPr>
      </p:pic>
      <p:sp>
        <p:nvSpPr>
          <p:cNvPr id="20" name="Title 2">
            <a:extLst>
              <a:ext uri="{FF2B5EF4-FFF2-40B4-BE49-F238E27FC236}">
                <a16:creationId xmlns:a16="http://schemas.microsoft.com/office/drawing/2014/main" id="{DA5764A1-9EE4-5241-8E97-EA6A78975E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7335" y="2715492"/>
            <a:ext cx="2977331" cy="1482436"/>
          </a:xfrm>
          <a:prstGeom prst="rect">
            <a:avLst/>
          </a:prstGeom>
        </p:spPr>
        <p:txBody>
          <a:bodyPr anchor="ctr"/>
          <a:lstStyle>
            <a:lvl1pPr algn="ctr">
              <a:defRPr sz="3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Section title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531A92-E974-9146-B477-2909562B8F03}"/>
              </a:ext>
            </a:extLst>
          </p:cNvPr>
          <p:cNvSpPr txBox="1"/>
          <p:nvPr userDrawn="1"/>
        </p:nvSpPr>
        <p:spPr>
          <a:xfrm>
            <a:off x="247876" y="235333"/>
            <a:ext cx="6014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0" i="1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entelect</a:t>
            </a:r>
            <a:endParaRPr lang="en-US" sz="1000" b="0" i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D2AF734-18C3-7746-B532-991329C53D71}"/>
              </a:ext>
            </a:extLst>
          </p:cNvPr>
          <p:cNvCxnSpPr>
            <a:cxnSpLocks/>
          </p:cNvCxnSpPr>
          <p:nvPr userDrawn="1"/>
        </p:nvCxnSpPr>
        <p:spPr>
          <a:xfrm>
            <a:off x="853989" y="312993"/>
            <a:ext cx="0" cy="889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42B5332-F687-8645-85A6-463E90999CBA}"/>
              </a:ext>
            </a:extLst>
          </p:cNvPr>
          <p:cNvSpPr txBox="1"/>
          <p:nvPr userDrawn="1"/>
        </p:nvSpPr>
        <p:spPr>
          <a:xfrm>
            <a:off x="855673" y="235333"/>
            <a:ext cx="12795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0" i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everything is possible</a:t>
            </a:r>
          </a:p>
        </p:txBody>
      </p:sp>
      <p:sp>
        <p:nvSpPr>
          <p:cNvPr id="24" name="Footer Placeholder 9">
            <a:extLst>
              <a:ext uri="{FF2B5EF4-FFF2-40B4-BE49-F238E27FC236}">
                <a16:creationId xmlns:a16="http://schemas.microsoft.com/office/drawing/2014/main" id="{ADEDB196-AEBC-0C48-9507-EAB9476ABF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037943" y="235333"/>
            <a:ext cx="673102" cy="244907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r">
              <a:defRPr sz="1000" b="0" i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page</a:t>
            </a:r>
          </a:p>
        </p:txBody>
      </p:sp>
      <p:sp>
        <p:nvSpPr>
          <p:cNvPr id="25" name="Slide Number Placeholder 10">
            <a:extLst>
              <a:ext uri="{FF2B5EF4-FFF2-40B4-BE49-F238E27FC236}">
                <a16:creationId xmlns:a16="http://schemas.microsoft.com/office/drawing/2014/main" id="{91C09C68-0121-B141-AF26-CC3AC4043F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3344" y="235333"/>
            <a:ext cx="220956" cy="244907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l">
              <a:defRPr lang="en-ZA" sz="1000" b="0" i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A90C6DF-B44E-8045-84F5-AD9972949F7C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90123689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oduction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35CB0F-C9F0-3840-B8F3-CDE2200A72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raphic 12">
            <a:extLst>
              <a:ext uri="{FF2B5EF4-FFF2-40B4-BE49-F238E27FC236}">
                <a16:creationId xmlns:a16="http://schemas.microsoft.com/office/drawing/2014/main" id="{F8940D62-D21C-6E49-B2A8-098B74AF38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5574" y="6274389"/>
            <a:ext cx="268102" cy="299106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AFB7CA70-CC5D-F44C-941F-9D6EAC104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876" y="2240361"/>
            <a:ext cx="7363713" cy="496741"/>
          </a:xfrm>
          <a:prstGeom prst="rect">
            <a:avLst/>
          </a:prstGeom>
        </p:spPr>
        <p:txBody>
          <a:bodyPr anchor="t"/>
          <a:lstStyle>
            <a:lvl1pPr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5EAFF32F-BC32-8F41-B28C-090320300B2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47876" y="2897774"/>
            <a:ext cx="7363712" cy="3517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b="0" i="0">
                <a:latin typeface="Myriad Pro Light" panose="020B0403030403020204" pitchFamily="34" charset="0"/>
              </a:rPr>
              <a:t>With a subtitle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F505A09-0C0B-6540-90A9-1FF7424360D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59097" y="3823277"/>
            <a:ext cx="5836903" cy="2799390"/>
          </a:xfrm>
          <a:prstGeom prst="rect">
            <a:avLst/>
          </a:prstGeom>
        </p:spPr>
        <p:txBody>
          <a:bodyPr lIns="108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2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None/>
              <a:tabLst/>
              <a:defRPr lang="en-US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576000" marR="0" indent="-2286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2pPr>
            <a:lvl3pPr marL="10800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lang="en-ZA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E5A7A6-FEDA-DA44-AE0D-C4A5DB15F4E4}"/>
              </a:ext>
            </a:extLst>
          </p:cNvPr>
          <p:cNvSpPr txBox="1"/>
          <p:nvPr userDrawn="1"/>
        </p:nvSpPr>
        <p:spPr>
          <a:xfrm>
            <a:off x="247876" y="235333"/>
            <a:ext cx="6014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0" i="1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entelect</a:t>
            </a:r>
            <a:endParaRPr lang="en-US" sz="1000" b="0" i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470482-7EDE-824C-8F39-77340DD4E8F0}"/>
              </a:ext>
            </a:extLst>
          </p:cNvPr>
          <p:cNvCxnSpPr>
            <a:cxnSpLocks/>
          </p:cNvCxnSpPr>
          <p:nvPr userDrawn="1"/>
        </p:nvCxnSpPr>
        <p:spPr>
          <a:xfrm>
            <a:off x="853989" y="312993"/>
            <a:ext cx="0" cy="889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D12CBD1-0113-8C47-AD87-C39DD7976FB0}"/>
              </a:ext>
            </a:extLst>
          </p:cNvPr>
          <p:cNvSpPr txBox="1"/>
          <p:nvPr userDrawn="1"/>
        </p:nvSpPr>
        <p:spPr>
          <a:xfrm>
            <a:off x="855673" y="235333"/>
            <a:ext cx="12795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0" i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everything is possible</a:t>
            </a:r>
          </a:p>
        </p:txBody>
      </p:sp>
      <p:sp>
        <p:nvSpPr>
          <p:cNvPr id="23" name="Footer Placeholder 9">
            <a:extLst>
              <a:ext uri="{FF2B5EF4-FFF2-40B4-BE49-F238E27FC236}">
                <a16:creationId xmlns:a16="http://schemas.microsoft.com/office/drawing/2014/main" id="{B1635323-8C23-8843-8E63-B01BB2FB87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037943" y="235333"/>
            <a:ext cx="673102" cy="244907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r">
              <a:defRPr sz="1000" b="0" i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page</a:t>
            </a: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BC71024C-70F0-C849-BBED-8A263913B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3344" y="235333"/>
            <a:ext cx="220956" cy="244907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l">
              <a:defRPr lang="en-ZA" sz="1000" b="0" i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A90C6DF-B44E-8045-84F5-AD9972949F7C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40630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troduction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02CCB8-1214-A021-8E9F-ACA31A8DF2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raphic 12">
            <a:extLst>
              <a:ext uri="{FF2B5EF4-FFF2-40B4-BE49-F238E27FC236}">
                <a16:creationId xmlns:a16="http://schemas.microsoft.com/office/drawing/2014/main" id="{F8940D62-D21C-6E49-B2A8-098B74AF38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5574" y="6274389"/>
            <a:ext cx="268102" cy="299106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AFB7CA70-CC5D-F44C-941F-9D6EAC104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876" y="2386061"/>
            <a:ext cx="7363713" cy="496741"/>
          </a:xfrm>
          <a:prstGeom prst="rect">
            <a:avLst/>
          </a:prstGeom>
        </p:spPr>
        <p:txBody>
          <a:bodyPr anchor="t"/>
          <a:lstStyle>
            <a:lvl1pPr>
              <a:defRPr sz="3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5EAFF32F-BC32-8F41-B28C-090320300B2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47876" y="2897774"/>
            <a:ext cx="7363712" cy="3517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b="0" i="0">
                <a:latin typeface="Myriad Pro Light" panose="020B0403030403020204" pitchFamily="34" charset="0"/>
              </a:rPr>
              <a:t>With a subtitle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E5A7A6-FEDA-DA44-AE0D-C4A5DB15F4E4}"/>
              </a:ext>
            </a:extLst>
          </p:cNvPr>
          <p:cNvSpPr txBox="1"/>
          <p:nvPr userDrawn="1"/>
        </p:nvSpPr>
        <p:spPr>
          <a:xfrm>
            <a:off x="247876" y="235333"/>
            <a:ext cx="6014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0" i="1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entelect</a:t>
            </a:r>
            <a:endParaRPr lang="en-US" sz="1000" b="0" i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470482-7EDE-824C-8F39-77340DD4E8F0}"/>
              </a:ext>
            </a:extLst>
          </p:cNvPr>
          <p:cNvCxnSpPr>
            <a:cxnSpLocks/>
          </p:cNvCxnSpPr>
          <p:nvPr userDrawn="1"/>
        </p:nvCxnSpPr>
        <p:spPr>
          <a:xfrm>
            <a:off x="853989" y="312993"/>
            <a:ext cx="0" cy="889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D12CBD1-0113-8C47-AD87-C39DD7976FB0}"/>
              </a:ext>
            </a:extLst>
          </p:cNvPr>
          <p:cNvSpPr txBox="1"/>
          <p:nvPr userDrawn="1"/>
        </p:nvSpPr>
        <p:spPr>
          <a:xfrm>
            <a:off x="855673" y="235333"/>
            <a:ext cx="12795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0" i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everything is possible</a:t>
            </a:r>
          </a:p>
        </p:txBody>
      </p:sp>
      <p:sp>
        <p:nvSpPr>
          <p:cNvPr id="23" name="Footer Placeholder 9">
            <a:extLst>
              <a:ext uri="{FF2B5EF4-FFF2-40B4-BE49-F238E27FC236}">
                <a16:creationId xmlns:a16="http://schemas.microsoft.com/office/drawing/2014/main" id="{B1635323-8C23-8843-8E63-B01BB2FB87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037943" y="235333"/>
            <a:ext cx="673102" cy="244907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r">
              <a:defRPr sz="1000" b="0" i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page</a:t>
            </a: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BC71024C-70F0-C849-BBED-8A263913B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3344" y="235333"/>
            <a:ext cx="220956" cy="244907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l">
              <a:defRPr lang="en-ZA" sz="1000" b="0" i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A90C6DF-B44E-8045-84F5-AD9972949F7C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3952F85-D91D-E7E0-7AE3-A252D256DB6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59097" y="3823277"/>
            <a:ext cx="5836903" cy="2799390"/>
          </a:xfrm>
          <a:prstGeom prst="rect">
            <a:avLst/>
          </a:prstGeom>
        </p:spPr>
        <p:txBody>
          <a:bodyPr lIns="108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2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None/>
              <a:tabLst/>
              <a:defRPr lang="en-US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576000" marR="0" indent="-2286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2pPr>
            <a:lvl3pPr marL="10800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lang="en-ZA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33117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bg>
      <p:bgPr>
        <a:gradFill>
          <a:gsLst>
            <a:gs pos="31000">
              <a:srgbClr val="14192D"/>
            </a:gs>
            <a:gs pos="0">
              <a:srgbClr val="023060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BCACB21F-0D21-BF42-A53E-4F02F5130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445" y="807716"/>
            <a:ext cx="9593561" cy="496741"/>
          </a:xfrm>
          <a:prstGeom prst="rect">
            <a:avLst/>
          </a:prstGeom>
        </p:spPr>
        <p:txBody>
          <a:bodyPr anchor="t"/>
          <a:lstStyle>
            <a:lvl1pPr>
              <a:defRPr sz="3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AC3884A0-E416-8E4D-9DDD-50F0720A58B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69445" y="1319429"/>
            <a:ext cx="9593568" cy="3517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b="0" i="0">
                <a:latin typeface="Myriad Pro Light" panose="020B0403030403020204" pitchFamily="34" charset="0"/>
              </a:rPr>
              <a:t>With a subtitle</a:t>
            </a:r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CB1F86E-A2D6-AB4C-AF71-830C334E1F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5574" y="6272481"/>
            <a:ext cx="270000" cy="301014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685B834-F097-5A44-BE0C-25560C891B4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59097" y="1936865"/>
            <a:ext cx="9593569" cy="4113418"/>
          </a:xfrm>
          <a:prstGeom prst="rect">
            <a:avLst/>
          </a:prstGeom>
        </p:spPr>
        <p:txBody>
          <a:bodyPr lIns="108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2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None/>
              <a:tabLst/>
              <a:defRPr lang="en-US" sz="18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576000" marR="0" indent="-2286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2pPr>
            <a:lvl3pPr marL="10800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tabLst/>
              <a:defRPr lang="en-ZA" sz="1800" b="0" i="0" kern="1200" dirty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0FBA56-E80B-1D45-A731-787C11586324}"/>
              </a:ext>
            </a:extLst>
          </p:cNvPr>
          <p:cNvSpPr txBox="1"/>
          <p:nvPr userDrawn="1"/>
        </p:nvSpPr>
        <p:spPr>
          <a:xfrm>
            <a:off x="247876" y="235333"/>
            <a:ext cx="6014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0" i="1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entelect</a:t>
            </a:r>
            <a:endParaRPr lang="en-US" sz="1000" b="0" i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E4C0D69-E4E4-724B-B777-8D9CA84AAC8D}"/>
              </a:ext>
            </a:extLst>
          </p:cNvPr>
          <p:cNvCxnSpPr>
            <a:cxnSpLocks/>
          </p:cNvCxnSpPr>
          <p:nvPr userDrawn="1"/>
        </p:nvCxnSpPr>
        <p:spPr>
          <a:xfrm>
            <a:off x="853989" y="312993"/>
            <a:ext cx="0" cy="889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23ED993-5203-1C45-9114-A15FD23ACE58}"/>
              </a:ext>
            </a:extLst>
          </p:cNvPr>
          <p:cNvSpPr txBox="1"/>
          <p:nvPr userDrawn="1"/>
        </p:nvSpPr>
        <p:spPr>
          <a:xfrm>
            <a:off x="855673" y="235333"/>
            <a:ext cx="12795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0" i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everything is possible</a:t>
            </a:r>
          </a:p>
        </p:txBody>
      </p:sp>
      <p:sp>
        <p:nvSpPr>
          <p:cNvPr id="21" name="Footer Placeholder 9">
            <a:extLst>
              <a:ext uri="{FF2B5EF4-FFF2-40B4-BE49-F238E27FC236}">
                <a16:creationId xmlns:a16="http://schemas.microsoft.com/office/drawing/2014/main" id="{45916404-5387-AC41-841E-304F142C1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037943" y="235333"/>
            <a:ext cx="673102" cy="244907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r">
              <a:defRPr sz="1000" b="0" i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page</a:t>
            </a:r>
          </a:p>
        </p:txBody>
      </p:sp>
      <p:sp>
        <p:nvSpPr>
          <p:cNvPr id="22" name="Slide Number Placeholder 10">
            <a:extLst>
              <a:ext uri="{FF2B5EF4-FFF2-40B4-BE49-F238E27FC236}">
                <a16:creationId xmlns:a16="http://schemas.microsoft.com/office/drawing/2014/main" id="{8C963B2F-901C-D84D-A313-D8CDD2CA41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3344" y="235333"/>
            <a:ext cx="220956" cy="244907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l">
              <a:defRPr lang="en-ZA" sz="1000" b="0" i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A90C6DF-B44E-8045-84F5-AD9972949F7C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36083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187">
          <p15:clr>
            <a:srgbClr val="FBAE40"/>
          </p15:clr>
        </p15:guide>
        <p15:guide id="4" orient="horz" pos="413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BCACB21F-0D21-BF42-A53E-4F02F5130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445" y="807716"/>
            <a:ext cx="9593564" cy="496741"/>
          </a:xfrm>
          <a:prstGeom prst="rect">
            <a:avLst/>
          </a:prstGeom>
        </p:spPr>
        <p:txBody>
          <a:bodyPr anchor="t"/>
          <a:lstStyle>
            <a:lvl1pPr>
              <a:defRPr sz="3200"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AC3884A0-E416-8E4D-9DDD-50F0720A58B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69444" y="1319429"/>
            <a:ext cx="9583221" cy="3517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b="0" i="0">
                <a:latin typeface="Myriad Pro Light" panose="020B0403030403020204" pitchFamily="34" charset="0"/>
              </a:rPr>
              <a:t>With a subtitle</a:t>
            </a:r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685B834-F097-5A44-BE0C-25560C891B4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59097" y="1936865"/>
            <a:ext cx="9593569" cy="4113418"/>
          </a:xfrm>
          <a:prstGeom prst="rect">
            <a:avLst/>
          </a:prstGeom>
        </p:spPr>
        <p:txBody>
          <a:bodyPr lIns="108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 lang="en-US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576000" marR="0" indent="-2286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2pPr>
            <a:lvl3pPr marL="10800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lang="en-ZA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0FBA56-E80B-1D45-A731-787C11586324}"/>
              </a:ext>
            </a:extLst>
          </p:cNvPr>
          <p:cNvSpPr txBox="1"/>
          <p:nvPr userDrawn="1"/>
        </p:nvSpPr>
        <p:spPr>
          <a:xfrm>
            <a:off x="247876" y="235333"/>
            <a:ext cx="6014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0" i="1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entelect</a:t>
            </a:r>
            <a:endParaRPr lang="en-US" sz="1000" b="0" i="1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E4C0D69-E4E4-724B-B777-8D9CA84AAC8D}"/>
              </a:ext>
            </a:extLst>
          </p:cNvPr>
          <p:cNvCxnSpPr>
            <a:cxnSpLocks/>
          </p:cNvCxnSpPr>
          <p:nvPr userDrawn="1"/>
        </p:nvCxnSpPr>
        <p:spPr>
          <a:xfrm>
            <a:off x="853989" y="312993"/>
            <a:ext cx="0" cy="889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23ED993-5203-1C45-9114-A15FD23ACE58}"/>
              </a:ext>
            </a:extLst>
          </p:cNvPr>
          <p:cNvSpPr txBox="1"/>
          <p:nvPr userDrawn="1"/>
        </p:nvSpPr>
        <p:spPr>
          <a:xfrm>
            <a:off x="855673" y="235333"/>
            <a:ext cx="12795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0" i="1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everything is possible</a:t>
            </a:r>
          </a:p>
        </p:txBody>
      </p:sp>
      <p:sp>
        <p:nvSpPr>
          <p:cNvPr id="21" name="Footer Placeholder 9">
            <a:extLst>
              <a:ext uri="{FF2B5EF4-FFF2-40B4-BE49-F238E27FC236}">
                <a16:creationId xmlns:a16="http://schemas.microsoft.com/office/drawing/2014/main" id="{45916404-5387-AC41-841E-304F142C1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037943" y="235333"/>
            <a:ext cx="673102" cy="244907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r">
              <a:defRPr sz="1000" b="0" i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page</a:t>
            </a:r>
          </a:p>
        </p:txBody>
      </p:sp>
      <p:sp>
        <p:nvSpPr>
          <p:cNvPr id="22" name="Slide Number Placeholder 10">
            <a:extLst>
              <a:ext uri="{FF2B5EF4-FFF2-40B4-BE49-F238E27FC236}">
                <a16:creationId xmlns:a16="http://schemas.microsoft.com/office/drawing/2014/main" id="{8C963B2F-901C-D84D-A313-D8CDD2CA41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3344" y="235333"/>
            <a:ext cx="220956" cy="244907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l">
              <a:defRPr lang="en-ZA" sz="1000" b="0" i="1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A90C6DF-B44E-8045-84F5-AD9972949F7C}" type="slidenum">
              <a:rPr lang="en-ZA" smtClean="0"/>
              <a:pPr/>
              <a:t>‹#›</a:t>
            </a:fld>
            <a:endParaRPr lang="en-ZA"/>
          </a:p>
        </p:txBody>
      </p:sp>
      <p:pic>
        <p:nvPicPr>
          <p:cNvPr id="2" name="Graphic 12">
            <a:extLst>
              <a:ext uri="{FF2B5EF4-FFF2-40B4-BE49-F238E27FC236}">
                <a16:creationId xmlns:a16="http://schemas.microsoft.com/office/drawing/2014/main" id="{9607C29F-4A97-4400-AE32-EE5CE31622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5574" y="6274389"/>
            <a:ext cx="268102" cy="29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13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187">
          <p15:clr>
            <a:srgbClr val="FBAE40"/>
          </p15:clr>
        </p15:guide>
        <p15:guide id="4" orient="horz" pos="4133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5A2BBB5-CD7F-BF4F-BA9B-2377EABDABCA}"/>
              </a:ext>
            </a:extLst>
          </p:cNvPr>
          <p:cNvSpPr/>
          <p:nvPr userDrawn="1"/>
        </p:nvSpPr>
        <p:spPr>
          <a:xfrm>
            <a:off x="0" y="0"/>
            <a:ext cx="3811979" cy="6858000"/>
          </a:xfrm>
          <a:prstGeom prst="rect">
            <a:avLst/>
          </a:prstGeom>
          <a:gradFill>
            <a:gsLst>
              <a:gs pos="39000">
                <a:srgbClr val="14192D"/>
              </a:gs>
              <a:gs pos="0">
                <a:srgbClr val="023060"/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Graphic 12">
            <a:extLst>
              <a:ext uri="{FF2B5EF4-FFF2-40B4-BE49-F238E27FC236}">
                <a16:creationId xmlns:a16="http://schemas.microsoft.com/office/drawing/2014/main" id="{F8940D62-D21C-6E49-B2A8-098B74AF38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5574" y="6274389"/>
            <a:ext cx="268102" cy="299106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AFB7CA70-CC5D-F44C-941F-9D6EAC104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446" y="807716"/>
            <a:ext cx="3288764" cy="1304457"/>
          </a:xfrm>
          <a:prstGeom prst="rect">
            <a:avLst/>
          </a:prstGeom>
        </p:spPr>
        <p:txBody>
          <a:bodyPr anchor="t"/>
          <a:lstStyle>
            <a:lvl1pPr>
              <a:defRPr sz="3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6142F14-763D-0A4B-8EC2-68C63D23A6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59097" y="2517995"/>
            <a:ext cx="3299113" cy="3532287"/>
          </a:xfrm>
          <a:prstGeom prst="rect">
            <a:avLst/>
          </a:prstGeom>
        </p:spPr>
        <p:txBody>
          <a:bodyPr lIns="108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2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tabLst/>
              <a:defRPr lang="en-US" sz="1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576000" marR="0" indent="-2286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2pPr>
            <a:lvl3pPr marL="10800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4pPr>
            <a:lvl5pPr marL="2114550" marR="0" indent="-28575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lang="en-ZA" sz="1800" b="0" i="0" kern="120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200"/>
              </a:spcAft>
              <a:buClr>
                <a:schemeClr val="accent6"/>
              </a:buClr>
              <a:buSzPct val="95000"/>
              <a:tabLst/>
              <a:defRPr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5EC763-C521-4341-B6AC-8D01CC2422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071076" y="1662990"/>
            <a:ext cx="7497746" cy="4387293"/>
          </a:xfrm>
          <a:prstGeom prst="rect">
            <a:avLst/>
          </a:prstGeom>
        </p:spPr>
        <p:txBody>
          <a:bodyPr lIns="108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 lang="en-US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576000" marR="0" indent="-2286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2pPr>
            <a:lvl3pPr marL="10800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lang="en-ZA" sz="1800" b="0" i="0" kern="120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Calibri" panose="020F050202020403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9E7793-230F-6041-837E-0A3DD2579237}"/>
              </a:ext>
            </a:extLst>
          </p:cNvPr>
          <p:cNvSpPr txBox="1"/>
          <p:nvPr userDrawn="1"/>
        </p:nvSpPr>
        <p:spPr>
          <a:xfrm>
            <a:off x="247876" y="235333"/>
            <a:ext cx="6014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0" i="1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entelect</a:t>
            </a:r>
            <a:endParaRPr lang="en-US" sz="1000" b="0" i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08FC0F-94AA-FF46-AA72-44A2C97D157B}"/>
              </a:ext>
            </a:extLst>
          </p:cNvPr>
          <p:cNvCxnSpPr>
            <a:cxnSpLocks/>
          </p:cNvCxnSpPr>
          <p:nvPr userDrawn="1"/>
        </p:nvCxnSpPr>
        <p:spPr>
          <a:xfrm>
            <a:off x="853989" y="312993"/>
            <a:ext cx="0" cy="889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42757BC-4FC9-E043-BF5B-4BE9D9BCFC06}"/>
              </a:ext>
            </a:extLst>
          </p:cNvPr>
          <p:cNvSpPr txBox="1"/>
          <p:nvPr userDrawn="1"/>
        </p:nvSpPr>
        <p:spPr>
          <a:xfrm>
            <a:off x="855673" y="235333"/>
            <a:ext cx="12795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0" i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everything is possible</a:t>
            </a:r>
          </a:p>
        </p:txBody>
      </p:sp>
      <p:sp>
        <p:nvSpPr>
          <p:cNvPr id="22" name="Footer Placeholder 9">
            <a:extLst>
              <a:ext uri="{FF2B5EF4-FFF2-40B4-BE49-F238E27FC236}">
                <a16:creationId xmlns:a16="http://schemas.microsoft.com/office/drawing/2014/main" id="{2910F20C-B1E9-E148-9553-7A2C1F2D89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037943" y="235333"/>
            <a:ext cx="673102" cy="244907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r">
              <a:defRPr sz="1000" b="0" i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page</a:t>
            </a: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66854F9F-6030-F946-B34D-78D9A4A51E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3344" y="235333"/>
            <a:ext cx="220956" cy="244907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l">
              <a:defRPr lang="en-ZA" sz="1000" b="0" i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A90C6DF-B44E-8045-84F5-AD9972949F7C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65156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930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702" r:id="rId3"/>
    <p:sldLayoutId id="2147483684" r:id="rId4"/>
    <p:sldLayoutId id="2147483676" r:id="rId5"/>
    <p:sldLayoutId id="2147483715" r:id="rId6"/>
    <p:sldLayoutId id="2147483711" r:id="rId7"/>
    <p:sldLayoutId id="2147483700" r:id="rId8"/>
    <p:sldLayoutId id="2147483678" r:id="rId9"/>
    <p:sldLayoutId id="2147483681" r:id="rId10"/>
    <p:sldLayoutId id="2147483701" r:id="rId11"/>
    <p:sldLayoutId id="2147483712" r:id="rId12"/>
    <p:sldLayoutId id="2147483697" r:id="rId13"/>
    <p:sldLayoutId id="2147483755" r:id="rId14"/>
    <p:sldLayoutId id="2147483756" r:id="rId15"/>
    <p:sldLayoutId id="2147483699" r:id="rId16"/>
    <p:sldLayoutId id="2147483685" r:id="rId17"/>
    <p:sldLayoutId id="2147483686" r:id="rId18"/>
    <p:sldLayoutId id="2147483691" r:id="rId19"/>
    <p:sldLayoutId id="2147483698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2000"/>
        </a:spcBef>
        <a:spcAft>
          <a:spcPts val="200"/>
        </a:spcAft>
        <a:buSzPct val="95000"/>
        <a:buFontTx/>
        <a:buNone/>
        <a:defRPr sz="1400" b="0" i="0" kern="1200">
          <a:solidFill>
            <a:srgbClr val="1F3664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800"/>
        </a:spcBef>
        <a:spcAft>
          <a:spcPts val="0"/>
        </a:spcAft>
        <a:buClr>
          <a:srgbClr val="84BF40"/>
        </a:buClr>
        <a:buSzPct val="100000"/>
        <a:buFont typeface="Arial" panose="020B0604020202020204" pitchFamily="34" charset="0"/>
        <a:buChar char="•"/>
        <a:defRPr sz="1400" b="0" i="0" kern="1200">
          <a:solidFill>
            <a:srgbClr val="1F3664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800"/>
        </a:spcBef>
        <a:spcAft>
          <a:spcPts val="0"/>
        </a:spcAft>
        <a:buClr>
          <a:srgbClr val="84BF40"/>
        </a:buClr>
        <a:buSzPct val="95000"/>
        <a:buFont typeface="Courier New" panose="02070309020205020404" pitchFamily="49" charset="0"/>
        <a:buChar char="o"/>
        <a:defRPr sz="1400" b="0" i="0" kern="1200">
          <a:solidFill>
            <a:srgbClr val="1F3664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800"/>
        </a:spcBef>
        <a:spcAft>
          <a:spcPts val="0"/>
        </a:spcAft>
        <a:buClr>
          <a:srgbClr val="A5C249"/>
        </a:buClr>
        <a:buSzPct val="95000"/>
        <a:buFont typeface="Arial" panose="020B0604020202020204" pitchFamily="34" charset="0"/>
        <a:buChar char="•"/>
        <a:defRPr sz="1600" b="0" i="0" kern="1200">
          <a:solidFill>
            <a:srgbClr val="1F3664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800"/>
        </a:spcBef>
        <a:spcAft>
          <a:spcPts val="0"/>
        </a:spcAft>
        <a:buClr>
          <a:srgbClr val="A5C249"/>
        </a:buClr>
        <a:buSzPct val="95000"/>
        <a:buFont typeface="Arial" panose="020B0604020202020204" pitchFamily="34" charset="0"/>
        <a:buChar char="•"/>
        <a:defRPr sz="1600" b="0" i="0" kern="1200">
          <a:solidFill>
            <a:srgbClr val="1F3664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6760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46" r:id="rId6"/>
    <p:sldLayoutId id="2147483739" r:id="rId7"/>
    <p:sldLayoutId id="2147483740" r:id="rId8"/>
    <p:sldLayoutId id="2147483741" r:id="rId9"/>
    <p:sldLayoutId id="2147483742" r:id="rId10"/>
    <p:sldLayoutId id="2147483747" r:id="rId11"/>
    <p:sldLayoutId id="2147483743" r:id="rId12"/>
    <p:sldLayoutId id="2147483744" r:id="rId13"/>
    <p:sldLayoutId id="2147483745" r:id="rId14"/>
    <p:sldLayoutId id="2147483757" r:id="rId15"/>
    <p:sldLayoutId id="2147483758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2000"/>
        </a:spcBef>
        <a:spcAft>
          <a:spcPts val="200"/>
        </a:spcAft>
        <a:buSzPct val="95000"/>
        <a:buFontTx/>
        <a:buNone/>
        <a:defRPr sz="1400" b="0" i="0" kern="1200">
          <a:solidFill>
            <a:srgbClr val="1F3664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800"/>
        </a:spcBef>
        <a:spcAft>
          <a:spcPts val="0"/>
        </a:spcAft>
        <a:buClr>
          <a:srgbClr val="84BF40"/>
        </a:buClr>
        <a:buSzPct val="100000"/>
        <a:buFont typeface="Arial" panose="020B0604020202020204" pitchFamily="34" charset="0"/>
        <a:buChar char="•"/>
        <a:defRPr sz="1400" b="0" i="0" kern="1200">
          <a:solidFill>
            <a:srgbClr val="1F3664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800"/>
        </a:spcBef>
        <a:spcAft>
          <a:spcPts val="0"/>
        </a:spcAft>
        <a:buClr>
          <a:srgbClr val="84BF40"/>
        </a:buClr>
        <a:buSzPct val="95000"/>
        <a:buFont typeface="Courier New" panose="02070309020205020404" pitchFamily="49" charset="0"/>
        <a:buChar char="o"/>
        <a:defRPr sz="1400" b="0" i="0" kern="1200">
          <a:solidFill>
            <a:srgbClr val="1F3664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800"/>
        </a:spcBef>
        <a:spcAft>
          <a:spcPts val="0"/>
        </a:spcAft>
        <a:buClr>
          <a:srgbClr val="A5C249"/>
        </a:buClr>
        <a:buSzPct val="95000"/>
        <a:buFont typeface="Arial" panose="020B0604020202020204" pitchFamily="34" charset="0"/>
        <a:buChar char="•"/>
        <a:defRPr sz="1600" b="0" i="0" kern="1200">
          <a:solidFill>
            <a:srgbClr val="1F3664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800"/>
        </a:spcBef>
        <a:spcAft>
          <a:spcPts val="0"/>
        </a:spcAft>
        <a:buClr>
          <a:srgbClr val="A5C249"/>
        </a:buClr>
        <a:buSzPct val="95000"/>
        <a:buFont typeface="Arial" panose="020B0604020202020204" pitchFamily="34" charset="0"/>
        <a:buChar char="•"/>
        <a:defRPr sz="1600" b="0" i="0" kern="1200">
          <a:solidFill>
            <a:srgbClr val="1F3664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37A27-9186-155C-A82E-DAC029D86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SACAIR Hackathon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DF276-A639-0301-9500-359246C0625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Sub heading</a:t>
            </a:r>
          </a:p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79705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60FB-5690-79CD-5DC6-10A42FC2C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Presentation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B754F-55CA-E7B1-2974-EEA7C0C8556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6AE107-D775-9052-CED8-7F9584A7633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/>
              <a:t>PowerPoint? Elevator Pitch presentation to us?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DA3AB2-5FD8-1CD2-A91F-D3C5D7EF0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04BD-8036-9DF7-F3A2-4596142605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90C6DF-B44E-8045-84F5-AD9972949F7C}" type="slidenum">
              <a:rPr lang="en-ZA" smtClean="0"/>
              <a:pPr/>
              <a:t>10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15828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41B08-CD0F-5D1F-983E-5DE217473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Set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5F06F-66A1-48D0-6CE5-9C2801C0E66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Eskom Dataset 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F974F2-A65C-8204-EED3-5849773194A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Eskom generation supply and demand data</a:t>
            </a:r>
          </a:p>
          <a:p>
            <a:pPr marL="861750" lvl="1" indent="-285750"/>
            <a:r>
              <a:rPr lang="en-US"/>
              <a:t>Date Range: 2019/01/01 – 2023/11/15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Eskom Carbon Emissions Data</a:t>
            </a:r>
          </a:p>
          <a:p>
            <a:pPr marL="861750" lvl="1" indent="-285750"/>
            <a:r>
              <a:rPr lang="en-US"/>
              <a:t>Date Range: 2020/04/30 – 2023/10/31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Weather data for the following regions:</a:t>
            </a:r>
          </a:p>
          <a:p>
            <a:pPr marL="861750" lvl="1" indent="-285750"/>
            <a:r>
              <a:rPr lang="en-US"/>
              <a:t>Johannesburg		Durban</a:t>
            </a:r>
          </a:p>
          <a:p>
            <a:pPr marL="861750" lvl="1" indent="-285750"/>
            <a:r>
              <a:rPr lang="en-US"/>
              <a:t>Pretoria			Port Elizabeth</a:t>
            </a:r>
          </a:p>
          <a:p>
            <a:pPr marL="861750" lvl="1" indent="-285750"/>
            <a:r>
              <a:rPr lang="en-US"/>
              <a:t>Cape Town		Bloemfontein</a:t>
            </a:r>
          </a:p>
          <a:p>
            <a:pPr marL="861750" lvl="1" indent="-285750"/>
            <a:r>
              <a:rPr lang="en-US"/>
              <a:t>Upington</a:t>
            </a:r>
          </a:p>
          <a:p>
            <a:pPr marL="861750" lvl="1" indent="-285750"/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80830-C4A9-F320-C9C3-956ED186C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C8F1A-5D58-F281-F9FA-8546AC26B4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90C6DF-B44E-8045-84F5-AD9972949F7C}" type="slidenum">
              <a:rPr lang="en-ZA" smtClean="0"/>
              <a:pPr/>
              <a:t>11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92997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62014-EDE1-6517-57BB-CAB1289F9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Judging Criteria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8B116-D282-5B82-7607-12B56CA73A8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525C1E-0BD1-5AC8-FC2C-6408DDDC257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/>
              <a:t>Problem statement is well articulated. What are you trying to solve and why? (10%)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Design shows a well considered data flow and processing flow. Ingestion, processing, modelling, reporting (20%)</a:t>
            </a:r>
          </a:p>
          <a:p>
            <a:pPr marL="342900" indent="-342900">
              <a:buFont typeface="+mj-lt"/>
              <a:buAutoNum type="arabicPeriod"/>
            </a:pPr>
            <a:r>
              <a:rPr lang="en-ZA"/>
              <a:t>Modelling of solution. Does the basic prototype work? (40%)</a:t>
            </a:r>
          </a:p>
          <a:p>
            <a:pPr marL="342900" indent="-342900">
              <a:buFont typeface="+mj-lt"/>
              <a:buAutoNum type="arabicPeriod"/>
            </a:pPr>
            <a:r>
              <a:rPr lang="en-ZA"/>
              <a:t>Reporting of results. (20%)</a:t>
            </a:r>
          </a:p>
          <a:p>
            <a:pPr marL="342900" indent="-342900">
              <a:buFont typeface="+mj-lt"/>
              <a:buAutoNum type="arabicPeriod"/>
            </a:pPr>
            <a:r>
              <a:rPr lang="en-ZA"/>
              <a:t>Presentation (10%)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EFBC8-7A9C-EE04-D9E2-65AB19DB8E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5D83E-AED0-1087-233C-046588E83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90C6DF-B44E-8045-84F5-AD9972949F7C}" type="slidenum">
              <a:rPr lang="en-ZA" smtClean="0"/>
              <a:pPr/>
              <a:t>12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2369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16E2D-D2A5-68EF-1F91-864B10E5D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Environment Setup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DD34C-4129-AE7E-0796-DD4BC0C720E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2D3872-D16A-D808-537B-E1CD8F46C82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/>
              <a:t>Coding should preferably be in Python (or R or </a:t>
            </a:r>
            <a:r>
              <a:rPr lang="en-US" err="1"/>
              <a:t>MATLab</a:t>
            </a:r>
            <a:r>
              <a:rPr lang="en-US"/>
              <a:t>?), in a </a:t>
            </a:r>
            <a:r>
              <a:rPr lang="en-US" err="1"/>
              <a:t>Juypter</a:t>
            </a:r>
            <a:r>
              <a:rPr lang="en-US"/>
              <a:t> Notebook. We recommend that you use: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Google </a:t>
            </a:r>
            <a:r>
              <a:rPr lang="en-US" err="1"/>
              <a:t>Colab</a:t>
            </a:r>
            <a:r>
              <a:rPr lang="en-US"/>
              <a:t>:</a:t>
            </a:r>
          </a:p>
          <a:p>
            <a:pPr marL="918900" lvl="1" indent="-342900"/>
            <a:r>
              <a:rPr lang="en-US"/>
              <a:t>No local setup necessary. Log into your Google account, go to </a:t>
            </a:r>
            <a:r>
              <a:rPr lang="en-US" err="1"/>
              <a:t>colab.google</a:t>
            </a:r>
            <a:r>
              <a:rPr lang="en-US"/>
              <a:t>, click on </a:t>
            </a:r>
            <a:r>
              <a:rPr lang="en-US" b="1"/>
              <a:t>New Notebook</a:t>
            </a:r>
            <a:r>
              <a:rPr lang="en-US"/>
              <a:t> and start coding.</a:t>
            </a:r>
          </a:p>
          <a:p>
            <a:pPr marL="918900" lvl="1" indent="-342900"/>
            <a:endParaRPr lang="en-US"/>
          </a:p>
          <a:p>
            <a:pPr marL="918900" lvl="1" indent="-342900"/>
            <a:endParaRPr lang="en-US"/>
          </a:p>
          <a:p>
            <a:pPr marL="918900" lvl="1" indent="-342900"/>
            <a:endParaRPr lang="en-US"/>
          </a:p>
          <a:p>
            <a:pPr marL="918900" lvl="1" indent="-342900"/>
            <a:endParaRPr lang="en-US"/>
          </a:p>
          <a:p>
            <a:r>
              <a:rPr lang="en-US" b="1"/>
              <a:t>OR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Local machine</a:t>
            </a:r>
          </a:p>
          <a:p>
            <a:pPr marL="918900" lvl="1" indent="-342900">
              <a:buFont typeface="+mj-lt"/>
              <a:buAutoNum type="arabicPeriod"/>
            </a:pPr>
            <a:r>
              <a:rPr lang="en-US"/>
              <a:t>Python, with a development IDE, such as VS Code, </a:t>
            </a:r>
            <a:r>
              <a:rPr lang="en-US" err="1"/>
              <a:t>Jupyter</a:t>
            </a:r>
            <a:r>
              <a:rPr lang="en-US"/>
              <a:t> Notebooks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20D4-2CCB-E755-8538-4F60D9E047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2D9A1-E99B-6647-6952-1DBE87103B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90C6DF-B44E-8045-84F5-AD9972949F7C}" type="slidenum">
              <a:rPr lang="en-ZA" smtClean="0"/>
              <a:pPr/>
              <a:t>13</a:t>
            </a:fld>
            <a:endParaRPr lang="en-Z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BF136C-6D3F-1A76-0065-7BA8AAD2D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1412"/>
            <a:ext cx="12192000" cy="146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008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D3820-68E7-D51D-5EC9-B4A213439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Repository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8C8CB-16F0-21DA-A1A6-171AAA2E4D6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CBBB0E-7AE4-1F1A-E5AD-C86BF4A4F8A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FCEE99-864A-585B-6A58-4EE6DB388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2CF20-1D11-AFC9-4571-2562A5009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90C6DF-B44E-8045-84F5-AD9972949F7C}" type="slidenum">
              <a:rPr lang="en-ZA" smtClean="0"/>
              <a:pPr/>
              <a:t>14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90731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E9D0A-8B30-EBF7-C948-40CB63FA6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 detail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A0416-F2D6-8329-806C-04CFB5F1D28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Eskom Generation Dataset</a:t>
            </a:r>
          </a:p>
          <a:p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A464F1-CD85-6B84-6710-395AD350959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59097" y="1936865"/>
            <a:ext cx="11293806" cy="4113418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/>
              <a:t>Data is supplied at an hourly granularity.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Data about Eskom power demand, energy generation and capacity (MW), averaged over an hour interval.</a:t>
            </a:r>
          </a:p>
          <a:p>
            <a:pPr marL="918900" lvl="1" indent="-342900">
              <a:buFont typeface="+mj-lt"/>
              <a:buAutoNum type="arabicPeriod"/>
            </a:pPr>
            <a:r>
              <a:rPr lang="en-US"/>
              <a:t>Energy generation by generation/supply type (international imports, coal, gas, open cycle gas turbine, hydro electric)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Installed generating capacity</a:t>
            </a:r>
          </a:p>
          <a:p>
            <a:pPr marL="918900" lvl="1" indent="-342900">
              <a:buFont typeface="+mj-lt"/>
              <a:buAutoNum type="arabicPeriod"/>
            </a:pPr>
            <a:r>
              <a:rPr lang="en-US"/>
              <a:t>The rated energy generation capacity by generation type.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Outages</a:t>
            </a:r>
          </a:p>
          <a:p>
            <a:pPr marL="918900" lvl="1" indent="-342900">
              <a:buFont typeface="+mj-lt"/>
              <a:buAutoNum type="arabicPeriod"/>
            </a:pPr>
            <a:r>
              <a:rPr lang="en-US"/>
              <a:t>The various types of outages that contribute to load shedding (these outages are described in the data dictionary)</a:t>
            </a:r>
          </a:p>
          <a:p>
            <a:pPr marL="342900" indent="-342900">
              <a:buFont typeface="+mj-lt"/>
              <a:buAutoNum type="arabicPeriod"/>
            </a:pPr>
            <a:r>
              <a:rPr lang="en-ZA"/>
              <a:t>Energy consumption by power plants used to generate power (referred to as Synchronous Condenser Operation. A technical understanding of this is not needed; a basic description is given in the data dictionary).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E16AC-4C9C-6190-EE0E-D08AF7D8B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77AC3-94A1-BA76-D7B6-D525A71645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90C6DF-B44E-8045-84F5-AD9972949F7C}" type="slidenum">
              <a:rPr lang="en-ZA" smtClean="0"/>
              <a:pPr/>
              <a:t>15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2519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90FBA-F61F-DF02-C26F-FA20D9829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 Detail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34C75-60C8-ACF5-5CF2-8C21806D93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Weather Data</a:t>
            </a:r>
            <a:endParaRPr lang="en-Z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BEBE599-DC0E-81E2-A69D-64FAB71E568C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/>
                  <a:t>Data is supplied at a daily granularity.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/>
                  <a:t>Temperatures, min, max, average (deg C)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/>
                  <a:t>“Feels like” temperature min, max, average.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/>
                  <a:t>Solar energy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𝑘𝑊h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/>
                  <a:t>)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/>
                  <a:t>Wind speed (km/h) and direction (deg) (North at 0 deg)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/>
              </a:p>
              <a:p>
                <a:pPr marL="342900" indent="-342900">
                  <a:buFont typeface="+mj-lt"/>
                  <a:buAutoNum type="arabicPeriod"/>
                </a:pPr>
                <a:endParaRPr lang="en-ZA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BEBE599-DC0E-81E2-A69D-64FAB71E56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381" t="-1481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35AA84-D809-E1FB-CF18-B76E08C6D4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A435D-BC03-BD43-EDC8-1BA914FC83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90C6DF-B44E-8045-84F5-AD9972949F7C}" type="slidenum">
              <a:rPr lang="en-ZA" smtClean="0"/>
              <a:pPr/>
              <a:t>16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62981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21471-5DE5-83A5-481E-8CAA4EA55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 Detail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7C234-3BB3-63A7-096C-A2F09C818CE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Eskom Carbon Emissions and Date Table	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FA1A63-2B18-B53E-BA4B-FA92C8332C7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/>
              <a:t>Tons of Carbon per month. This is the lowest level of granularity of data available.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Date table. All of the datasets have a </a:t>
            </a:r>
            <a:r>
              <a:rPr lang="en-US" b="1"/>
              <a:t>date</a:t>
            </a:r>
            <a:r>
              <a:rPr lang="en-US"/>
              <a:t> field in common. All of the datasets can be combined using the date.</a:t>
            </a:r>
            <a:endParaRPr lang="en-ZA" b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74E46-E885-EAA4-9AEB-ADD44138F9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36D45-542D-D8AB-58A2-1899D383B4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90C6DF-B44E-8045-84F5-AD9972949F7C}" type="slidenum">
              <a:rPr lang="en-ZA" smtClean="0"/>
              <a:pPr/>
              <a:t>17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61801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1135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9DD04-3882-43FE-81AD-10C30601B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Program Schedule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BD2E4-5214-2900-0C92-DC847C9D30C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FB545-D978-B9E2-FB42-F7C36071579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69444" y="1936866"/>
            <a:ext cx="9593569" cy="4113418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/>
              <a:t>Ideate</a:t>
            </a:r>
          </a:p>
          <a:p>
            <a:pPr marL="342900" indent="-342900">
              <a:buAutoNum type="arabicPeriod"/>
            </a:pPr>
            <a:r>
              <a:rPr lang="en-US"/>
              <a:t>Collaborate</a:t>
            </a:r>
          </a:p>
          <a:p>
            <a:pPr marL="342900" indent="-342900">
              <a:buAutoNum type="arabicPeriod"/>
            </a:pPr>
            <a:r>
              <a:rPr lang="en-US"/>
              <a:t>Design</a:t>
            </a:r>
          </a:p>
          <a:p>
            <a:pPr marL="342900" indent="-342900">
              <a:buAutoNum type="arabicPeriod"/>
            </a:pPr>
            <a:r>
              <a:rPr lang="en-US"/>
              <a:t>Develop</a:t>
            </a:r>
          </a:p>
          <a:p>
            <a:pPr marL="342900" indent="-342900">
              <a:buAutoNum type="arabicPeriod"/>
            </a:pPr>
            <a:r>
              <a:rPr lang="en-US"/>
              <a:t>Pitch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B5249-2B10-E797-00AE-9362299A34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6F971-0735-DC45-5C4E-F46BE22562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90C6DF-B44E-8045-84F5-AD9972949F7C}" type="slidenum">
              <a:rPr lang="en-ZA" smtClean="0"/>
              <a:pPr/>
              <a:t>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11546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FACCB-FCC6-CCC6-F5A0-6490D73DA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Hackathon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48559-E1C6-DB67-1427-F4FAD42DA8A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What are we doing with this one?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DD0CCA-AF56-46AA-3342-3BB8CA7748E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367BB-8C0A-9CE5-01C5-CF158F5A6C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1D0BA-8492-5756-F394-3E6465881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90C6DF-B44E-8045-84F5-AD9972949F7C}" type="slidenum">
              <a:rPr lang="en-ZA" smtClean="0"/>
              <a:pPr/>
              <a:t>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50673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078EA-054A-52D9-6355-C134A4FD3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deal with data in industry?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07C0C-FF41-D2DC-E83C-7FD4F3FB56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4FE67D-ABFE-A85B-2EBE-DC1EE4BE159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/>
              <a:t>Project lifecycle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Data gathering, warehousing and engineering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Analysis and modelling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Serving and visualization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AFE35-B131-E0BB-3282-B843CC4D8F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DD193-D97B-A2BA-7EF2-328330E7E3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90C6DF-B44E-8045-84F5-AD9972949F7C}" type="slidenum">
              <a:rPr lang="en-ZA" smtClean="0"/>
              <a:pPr/>
              <a:t>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5597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5EFD8-7B0F-3768-09DF-F4775CD0F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Requirements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91336-4A6F-6B0B-D99E-D0616F6CBE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89730E-BA9A-9471-5DBA-5DF970553F2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/>
              <a:t>Problem statement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Design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Development / Modelling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Reporting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Presentation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E6ADE-6C22-DC46-4B35-E2FF6A4671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10F15-B5D3-ACB0-2706-E65B8041FC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90C6DF-B44E-8045-84F5-AD9972949F7C}" type="slidenum">
              <a:rPr lang="en-ZA" smtClean="0"/>
              <a:pPr/>
              <a:t>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416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317AE-34FB-7F18-9793-90C62D3CC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statement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3C0E6-789A-EF37-24F4-465535CFD0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E56980-42B0-A0A0-8484-92535B00EF0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/>
              <a:t>Explore the dataset. Decide on which problem you are trying to solve. 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Choose a problem to solve / what is valuable in the information that you can show?</a:t>
            </a:r>
          </a:p>
          <a:p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E4519-4036-F0FE-EF3A-079E72B7C0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65DDF-1DAA-CB37-6900-0758F93B94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90C6DF-B44E-8045-84F5-AD9972949F7C}" type="slidenum">
              <a:rPr lang="en-ZA" smtClean="0"/>
              <a:pPr/>
              <a:t>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86918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4BA1D-AB1F-5A34-1094-A2DF14234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52E26-9EEE-C9FA-FCBC-619A40DBEA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F49ED-F6AB-0504-ABAB-CAAE5A4D94F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/>
              <a:t>Give a basic process flow from source data to front-end reporting. You can give a high-level view of this flow.	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Solution design. Think about how data is ingested into a system</a:t>
            </a:r>
          </a:p>
          <a:p>
            <a:pPr marL="918900" lvl="1" indent="-342900">
              <a:buFont typeface="+mj-lt"/>
              <a:buAutoNum type="arabicPeriod"/>
            </a:pPr>
            <a:r>
              <a:rPr lang="en-US"/>
              <a:t>Is it streamed in, is it compiled from various datasets and manually created, is it obtained from an API such as the weather service?</a:t>
            </a:r>
          </a:p>
          <a:p>
            <a:pPr marL="918900" lvl="1" indent="-342900">
              <a:buFont typeface="+mj-lt"/>
              <a:buAutoNum type="arabicPeriod"/>
            </a:pPr>
            <a:r>
              <a:rPr lang="en-US"/>
              <a:t>Given the problem you want to solve, or valuable info you want to share, how would you store the data?</a:t>
            </a:r>
          </a:p>
          <a:p>
            <a:pPr marL="1422900" lvl="2" indent="-342900">
              <a:buFont typeface="+mj-lt"/>
              <a:buAutoNum type="arabicPeriod"/>
            </a:pPr>
            <a:r>
              <a:rPr lang="en-US"/>
              <a:t>Would you store it in a cloud service provider, local data center?</a:t>
            </a:r>
          </a:p>
          <a:p>
            <a:pPr marL="918900" lvl="1" indent="-342900">
              <a:buFont typeface="+mj-lt"/>
              <a:buAutoNum type="arabicPeriod"/>
            </a:pPr>
            <a:r>
              <a:rPr lang="en-US"/>
              <a:t>How and where would you process it?</a:t>
            </a:r>
          </a:p>
          <a:p>
            <a:pPr marL="1422900" lvl="2" indent="-342900">
              <a:buFont typeface="+mj-lt"/>
              <a:buAutoNum type="arabicPeriod"/>
            </a:pPr>
            <a:r>
              <a:rPr lang="en-US"/>
              <a:t>Cloud provider? Which service would you use? What processing would you do to solve your problem.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42FD2-3A9E-7601-EE66-7713A46CD2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F1157-C906-B36F-6436-988E019750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90C6DF-B44E-8045-84F5-AD9972949F7C}" type="slidenum">
              <a:rPr lang="en-ZA" smtClean="0"/>
              <a:pPr/>
              <a:t>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50689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371DE-7F53-4824-CF30-DF7482A00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Development / Modelling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FE609-0229-C184-008B-7EC0D005943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86FBF-8591-306B-940F-385134C4043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/>
              <a:t>Identify the dependent and independent variables in what you are trying to represent. 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Find correlations between the variables. 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Identify the most appropriate model to solve the problem. Build it. </a:t>
            </a:r>
          </a:p>
          <a:p>
            <a:r>
              <a:rPr lang="en-US"/>
              <a:t>Of course, you will not be able to build an end-to-end solution. Refer to the assessment criteria for guidance as to what we will be judging the projects on.</a:t>
            </a:r>
            <a:endParaRPr lang="en-ZA"/>
          </a:p>
          <a:p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56EE1-026B-0A5F-37D7-CFED564723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52DDF-B58E-931F-D957-865EA6342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90C6DF-B44E-8045-84F5-AD9972949F7C}" type="slidenum">
              <a:rPr lang="en-ZA" smtClean="0"/>
              <a:pPr/>
              <a:t>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40872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36A1-02BC-0A36-D558-36D8151BD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Reporting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E1628-7319-206B-00C9-9202FBC7F18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BE9E2E-170B-EFB2-721D-604A079A7D5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/>
              <a:t>Display the results in an informative, creative and professional way.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How would you show the results?</a:t>
            </a:r>
          </a:p>
          <a:p>
            <a:pPr marL="918900" lvl="1" indent="-342900">
              <a:buFont typeface="+mj-lt"/>
              <a:buAutoNum type="arabicPeriod"/>
            </a:pPr>
            <a:r>
              <a:rPr lang="en-US"/>
              <a:t>Reporting? Which tools? Power BI, QlikView, Notebooks with Matplotlib.</a:t>
            </a:r>
          </a:p>
          <a:p>
            <a:pPr marL="342900" indent="-342900">
              <a:buFont typeface="+mj-lt"/>
              <a:buAutoNum type="arabicPeriod"/>
            </a:pPr>
            <a:endParaRPr lang="en-US"/>
          </a:p>
          <a:p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6F87A-7328-9584-CE48-C0823BB62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58711-57CE-E4B7-B28F-1A1FAEFFC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90C6DF-B44E-8045-84F5-AD9972949F7C}" type="slidenum">
              <a:rPr lang="en-ZA" smtClean="0"/>
              <a:pPr/>
              <a:t>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84951158"/>
      </p:ext>
    </p:extLst>
  </p:cSld>
  <p:clrMapOvr>
    <a:masterClrMapping/>
  </p:clrMapOvr>
</p:sld>
</file>

<file path=ppt/theme/theme1.xml><?xml version="1.0" encoding="utf-8"?>
<a:theme xmlns:a="http://schemas.openxmlformats.org/drawingml/2006/main" name="Entelect">
  <a:themeElements>
    <a:clrScheme name="">
      <a:dk1>
        <a:srgbClr val="000000"/>
      </a:dk1>
      <a:lt1>
        <a:srgbClr val="FFFFFF"/>
      </a:lt1>
      <a:dk2>
        <a:srgbClr val="14192C"/>
      </a:dk2>
      <a:lt2>
        <a:srgbClr val="ECEDEC"/>
      </a:lt2>
      <a:accent1>
        <a:srgbClr val="1C3761"/>
      </a:accent1>
      <a:accent2>
        <a:srgbClr val="9B157C"/>
      </a:accent2>
      <a:accent3>
        <a:srgbClr val="A1BF24"/>
      </a:accent3>
      <a:accent4>
        <a:srgbClr val="02909C"/>
      </a:accent4>
      <a:accent5>
        <a:srgbClr val="268B42"/>
      </a:accent5>
      <a:accent6>
        <a:srgbClr val="1983C2"/>
      </a:accent6>
      <a:hlink>
        <a:srgbClr val="02909C"/>
      </a:hlink>
      <a:folHlink>
        <a:srgbClr val="9B157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wrap="none" rtlCol="0">
        <a:spAutoFit/>
      </a:bodyPr>
      <a:lstStyle>
        <a:defPPr marL="0" indent="0" algn="l">
          <a:buClr>
            <a:schemeClr val="accent6"/>
          </a:buClr>
          <a:buFont typeface="+mj-lt"/>
          <a:buNone/>
          <a:defRPr sz="1200" b="0" i="0" dirty="0" smtClean="0">
            <a:solidFill>
              <a:srgbClr val="04305C"/>
            </a:solidFill>
            <a:latin typeface="Calibri Light" panose="020F0302020204030204" pitchFamily="34" charset="0"/>
            <a:cs typeface="Calibri Light" panose="020F03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ntelect 2" id="{29974CBE-4F4D-DC4E-861B-20506E81F9BD}" vid="{60B10FAD-648E-A146-A107-1FD4C63A568A}"/>
    </a:ext>
  </a:extLst>
</a:theme>
</file>

<file path=ppt/theme/theme2.xml><?xml version="1.0" encoding="utf-8"?>
<a:theme xmlns:a="http://schemas.openxmlformats.org/drawingml/2006/main" name="Entelect_Client logo">
  <a:themeElements>
    <a:clrScheme name="Custom 2">
      <a:dk1>
        <a:srgbClr val="000000"/>
      </a:dk1>
      <a:lt1>
        <a:srgbClr val="FFFFFF"/>
      </a:lt1>
      <a:dk2>
        <a:srgbClr val="14192C"/>
      </a:dk2>
      <a:lt2>
        <a:srgbClr val="ECEDEC"/>
      </a:lt2>
      <a:accent1>
        <a:srgbClr val="1C3761"/>
      </a:accent1>
      <a:accent2>
        <a:srgbClr val="9B157C"/>
      </a:accent2>
      <a:accent3>
        <a:srgbClr val="ACC656"/>
      </a:accent3>
      <a:accent4>
        <a:srgbClr val="02909C"/>
      </a:accent4>
      <a:accent5>
        <a:srgbClr val="268B42"/>
      </a:accent5>
      <a:accent6>
        <a:srgbClr val="1983C2"/>
      </a:accent6>
      <a:hlink>
        <a:srgbClr val="02909C"/>
      </a:hlink>
      <a:folHlink>
        <a:srgbClr val="9B157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wrap="none" rtlCol="0">
        <a:spAutoFit/>
      </a:bodyPr>
      <a:lstStyle>
        <a:defPPr marL="0" indent="0" algn="l">
          <a:buClr>
            <a:schemeClr val="accent6"/>
          </a:buClr>
          <a:buFont typeface="+mj-lt"/>
          <a:buNone/>
          <a:defRPr sz="1200" b="0" i="0" dirty="0" smtClean="0">
            <a:solidFill>
              <a:srgbClr val="04305C"/>
            </a:solidFill>
            <a:latin typeface="Calibri Light" panose="020F0302020204030204" pitchFamily="34" charset="0"/>
            <a:cs typeface="Calibri Light" panose="020F03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ntelect 2" id="{29974CBE-4F4D-DC4E-861B-20506E81F9BD}" vid="{60B10FAD-648E-A146-A107-1FD4C63A568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D53F7AF57EAB45B47475E7822967AE" ma:contentTypeVersion="10" ma:contentTypeDescription="Create a new document." ma:contentTypeScope="" ma:versionID="4484009e4cf3de2cdd2a29f89a0a128c">
  <xsd:schema xmlns:xsd="http://www.w3.org/2001/XMLSchema" xmlns:xs="http://www.w3.org/2001/XMLSchema" xmlns:p="http://schemas.microsoft.com/office/2006/metadata/properties" xmlns:ns2="663708e9-fd9e-4bfd-aab2-b0525709e64c" xmlns:ns3="01c6d7f7-3501-483f-9ae6-e6d2f098bc36" targetNamespace="http://schemas.microsoft.com/office/2006/metadata/properties" ma:root="true" ma:fieldsID="c7508c1abed34dd7e2a1a60464f77833" ns2:_="" ns3:_="">
    <xsd:import namespace="663708e9-fd9e-4bfd-aab2-b0525709e64c"/>
    <xsd:import namespace="01c6d7f7-3501-483f-9ae6-e6d2f098bc3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3708e9-fd9e-4bfd-aab2-b0525709e6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d0b3e330-2f7c-486c-9f39-d1f36d2d699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6d7f7-3501-483f-9ae6-e6d2f098bc36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3e332257-7c03-4970-ac86-a7705f7f53ba}" ma:internalName="TaxCatchAll" ma:showField="CatchAllData" ma:web="01c6d7f7-3501-483f-9ae6-e6d2f098bc3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1c6d7f7-3501-483f-9ae6-e6d2f098bc36" xsi:nil="true"/>
    <lcf76f155ced4ddcb4097134ff3c332f xmlns="663708e9-fd9e-4bfd-aab2-b0525709e64c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4F20A5E-553D-428A-A8D6-439CA8653CC3}">
  <ds:schemaRefs>
    <ds:schemaRef ds:uri="01c6d7f7-3501-483f-9ae6-e6d2f098bc36"/>
    <ds:schemaRef ds:uri="663708e9-fd9e-4bfd-aab2-b0525709e64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9156B50-ABA7-4BAC-AD24-B43FBA214D1A}">
  <ds:schemaRefs>
    <ds:schemaRef ds:uri="01c6d7f7-3501-483f-9ae6-e6d2f098bc36"/>
    <ds:schemaRef ds:uri="663708e9-fd9e-4bfd-aab2-b0525709e64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9684793-FB32-4790-948F-5656BD03733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779</Words>
  <Application>Microsoft Office PowerPoint</Application>
  <PresentationFormat>Widescreen</PresentationFormat>
  <Paragraphs>125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Courier New</vt:lpstr>
      <vt:lpstr>Myriad Pro Light</vt:lpstr>
      <vt:lpstr>Entelect</vt:lpstr>
      <vt:lpstr>Entelect_Client logo</vt:lpstr>
      <vt:lpstr>SACAIR Hackathon</vt:lpstr>
      <vt:lpstr>Program Schedule</vt:lpstr>
      <vt:lpstr>What is a Hackathon</vt:lpstr>
      <vt:lpstr>How do we deal with data in industry?</vt:lpstr>
      <vt:lpstr>Requirements</vt:lpstr>
      <vt:lpstr>Problem statement</vt:lpstr>
      <vt:lpstr>Design</vt:lpstr>
      <vt:lpstr>Development / Modelling</vt:lpstr>
      <vt:lpstr>Reporting</vt:lpstr>
      <vt:lpstr>Presentation</vt:lpstr>
      <vt:lpstr>Data Set</vt:lpstr>
      <vt:lpstr>Judging Criteria</vt:lpstr>
      <vt:lpstr>Environment Setup</vt:lpstr>
      <vt:lpstr>Code Repository</vt:lpstr>
      <vt:lpstr>Dataset detail</vt:lpstr>
      <vt:lpstr>Dataset Detail</vt:lpstr>
      <vt:lpstr>Dataset Detail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Sophie Laher</dc:creator>
  <cp:lastModifiedBy>Jules De Ponte</cp:lastModifiedBy>
  <cp:revision>1</cp:revision>
  <dcterms:created xsi:type="dcterms:W3CDTF">2021-12-17T12:26:45Z</dcterms:created>
  <dcterms:modified xsi:type="dcterms:W3CDTF">2023-11-21T08:13:55Z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0x01010042D53F7AF57EAB45B47475E7822967AE</vt:lpwstr>
  </property>
  <property fmtid="{D5CDD505-2E9C-101B-9397-08002B2CF9AE}" pid="3" name="MediaServiceImageTags">
    <vt:lpwstr/>
  </property>
</Properties>
</file>